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2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6.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8.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4120" r:id="rId5"/>
  </p:sldMasterIdLst>
  <p:notesMasterIdLst>
    <p:notesMasterId r:id="rId47"/>
  </p:notesMasterIdLst>
  <p:sldIdLst>
    <p:sldId id="264" r:id="rId6"/>
    <p:sldId id="265" r:id="rId7"/>
    <p:sldId id="330" r:id="rId8"/>
    <p:sldId id="377" r:id="rId9"/>
    <p:sldId id="285" r:id="rId10"/>
    <p:sldId id="304" r:id="rId11"/>
    <p:sldId id="378" r:id="rId12"/>
    <p:sldId id="379" r:id="rId13"/>
    <p:sldId id="386" r:id="rId14"/>
    <p:sldId id="383" r:id="rId15"/>
    <p:sldId id="387" r:id="rId16"/>
    <p:sldId id="298" r:id="rId17"/>
    <p:sldId id="392" r:id="rId18"/>
    <p:sldId id="346" r:id="rId19"/>
    <p:sldId id="393" r:id="rId20"/>
    <p:sldId id="312" r:id="rId21"/>
    <p:sldId id="306" r:id="rId22"/>
    <p:sldId id="356" r:id="rId23"/>
    <p:sldId id="321" r:id="rId24"/>
    <p:sldId id="390" r:id="rId25"/>
    <p:sldId id="389" r:id="rId26"/>
    <p:sldId id="388" r:id="rId27"/>
    <p:sldId id="394" r:id="rId28"/>
    <p:sldId id="370" r:id="rId29"/>
    <p:sldId id="397" r:id="rId30"/>
    <p:sldId id="322" r:id="rId31"/>
    <p:sldId id="395" r:id="rId32"/>
    <p:sldId id="396" r:id="rId33"/>
    <p:sldId id="369" r:id="rId34"/>
    <p:sldId id="350" r:id="rId35"/>
    <p:sldId id="361" r:id="rId36"/>
    <p:sldId id="347" r:id="rId37"/>
    <p:sldId id="381" r:id="rId38"/>
    <p:sldId id="399" r:id="rId39"/>
    <p:sldId id="380" r:id="rId40"/>
    <p:sldId id="398" r:id="rId41"/>
    <p:sldId id="384" r:id="rId42"/>
    <p:sldId id="385" r:id="rId43"/>
    <p:sldId id="307" r:id="rId44"/>
    <p:sldId id="308" r:id="rId45"/>
    <p:sldId id="311"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ilisateur Windows" initials="UW" lastIdx="0" clrIdx="0">
    <p:extLst>
      <p:ext uri="{19B8F6BF-5375-455C-9EA6-DF929625EA0E}">
        <p15:presenceInfo xmlns:p15="http://schemas.microsoft.com/office/powerpoint/2012/main" userId="Utilisateur Windows" providerId="None"/>
      </p:ext>
    </p:extLst>
  </p:cmAuthor>
  <p:cmAuthor id="2" name="Guylaine Fauteux - ACEF" initials="GFA" lastIdx="1" clrIdx="1">
    <p:extLst>
      <p:ext uri="{19B8F6BF-5375-455C-9EA6-DF929625EA0E}">
        <p15:presenceInfo xmlns:p15="http://schemas.microsoft.com/office/powerpoint/2012/main" userId="Guylaine Fauteux - ACE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5797"/>
    <a:srgbClr val="81B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2FC639-2683-4376-B98D-3FD5E337649E}" v="72" dt="2026-03-25T17:08:04.11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1633" autoAdjust="0"/>
  </p:normalViewPr>
  <p:slideViewPr>
    <p:cSldViewPr snapToGrid="0">
      <p:cViewPr varScale="1">
        <p:scale>
          <a:sx n="54" d="100"/>
          <a:sy n="54" d="100"/>
        </p:scale>
        <p:origin x="29" y="27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p:scale>
          <a:sx n="86" d="100"/>
          <a:sy n="86" d="100"/>
        </p:scale>
        <p:origin x="2202" y="-82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Séguin" userId="9d5d53e91effe087" providerId="LiveId" clId="{E08C05E0-1B75-468F-89F5-716561687A0B}"/>
    <pc:docChg chg="undo custSel addSld delSld modSld sldOrd">
      <pc:chgData name="Caroline Séguin" userId="9d5d53e91effe087" providerId="LiveId" clId="{E08C05E0-1B75-468F-89F5-716561687A0B}" dt="2026-03-25T17:09:03.674" v="3267" actId="1076"/>
      <pc:docMkLst>
        <pc:docMk/>
      </pc:docMkLst>
      <pc:sldChg chg="modSp mod">
        <pc:chgData name="Caroline Séguin" userId="9d5d53e91effe087" providerId="LiveId" clId="{E08C05E0-1B75-468F-89F5-716561687A0B}" dt="2026-03-21T13:21:48.669" v="1899" actId="20577"/>
        <pc:sldMkLst>
          <pc:docMk/>
          <pc:sldMk cId="3385915705" sldId="264"/>
        </pc:sldMkLst>
        <pc:spChg chg="mod">
          <ac:chgData name="Caroline Séguin" userId="9d5d53e91effe087" providerId="LiveId" clId="{E08C05E0-1B75-468F-89F5-716561687A0B}" dt="2026-03-21T13:21:48.669" v="1899" actId="20577"/>
          <ac:spMkLst>
            <pc:docMk/>
            <pc:sldMk cId="3385915705" sldId="264"/>
            <ac:spMk id="8" creationId="{89498B2C-39DA-4724-B111-FFEF9199D6B2}"/>
          </ac:spMkLst>
        </pc:spChg>
      </pc:sldChg>
      <pc:sldChg chg="modSp mod">
        <pc:chgData name="Caroline Séguin" userId="9d5d53e91effe087" providerId="LiveId" clId="{E08C05E0-1B75-468F-89F5-716561687A0B}" dt="2026-03-24T21:01:32.873" v="2975" actId="20577"/>
        <pc:sldMkLst>
          <pc:docMk/>
          <pc:sldMk cId="662027892" sldId="265"/>
        </pc:sldMkLst>
        <pc:spChg chg="mod">
          <ac:chgData name="Caroline Séguin" userId="9d5d53e91effe087" providerId="LiveId" clId="{E08C05E0-1B75-468F-89F5-716561687A0B}" dt="2026-03-24T21:01:32.873" v="2975" actId="20577"/>
          <ac:spMkLst>
            <pc:docMk/>
            <pc:sldMk cId="662027892" sldId="265"/>
            <ac:spMk id="3" creationId="{00000000-0000-0000-0000-000000000000}"/>
          </ac:spMkLst>
        </pc:spChg>
      </pc:sldChg>
      <pc:sldChg chg="delSp modSp mod modNotesTx">
        <pc:chgData name="Caroline Séguin" userId="9d5d53e91effe087" providerId="LiveId" clId="{E08C05E0-1B75-468F-89F5-716561687A0B}" dt="2026-03-21T13:22:04.497" v="1908" actId="20577"/>
        <pc:sldMkLst>
          <pc:docMk/>
          <pc:sldMk cId="3099930033" sldId="285"/>
        </pc:sldMkLst>
        <pc:spChg chg="mod">
          <ac:chgData name="Caroline Séguin" userId="9d5d53e91effe087" providerId="LiveId" clId="{E08C05E0-1B75-468F-89F5-716561687A0B}" dt="2026-03-21T13:22:04.497" v="1908" actId="20577"/>
          <ac:spMkLst>
            <pc:docMk/>
            <pc:sldMk cId="3099930033" sldId="285"/>
            <ac:spMk id="5" creationId="{B7C6EFF1-2F17-A285-3485-97956A4B8269}"/>
          </ac:spMkLst>
        </pc:spChg>
      </pc:sldChg>
      <pc:sldChg chg="addSp delSp modSp mod ord modNotesTx">
        <pc:chgData name="Caroline Séguin" userId="9d5d53e91effe087" providerId="LiveId" clId="{E08C05E0-1B75-468F-89F5-716561687A0B}" dt="2026-03-21T13:36:12.980" v="2171" actId="1076"/>
        <pc:sldMkLst>
          <pc:docMk/>
          <pc:sldMk cId="382838404" sldId="298"/>
        </pc:sldMkLst>
        <pc:spChg chg="mod">
          <ac:chgData name="Caroline Séguin" userId="9d5d53e91effe087" providerId="LiveId" clId="{E08C05E0-1B75-468F-89F5-716561687A0B}" dt="2026-03-21T13:32:57.289" v="2118" actId="255"/>
          <ac:spMkLst>
            <pc:docMk/>
            <pc:sldMk cId="382838404" sldId="298"/>
            <ac:spMk id="2" creationId="{00000000-0000-0000-0000-000000000000}"/>
          </ac:spMkLst>
        </pc:spChg>
        <pc:spChg chg="mod ord">
          <ac:chgData name="Caroline Séguin" userId="9d5d53e91effe087" providerId="LiveId" clId="{E08C05E0-1B75-468F-89F5-716561687A0B}" dt="2026-03-21T13:36:12.980" v="2171" actId="1076"/>
          <ac:spMkLst>
            <pc:docMk/>
            <pc:sldMk cId="382838404" sldId="298"/>
            <ac:spMk id="9" creationId="{0EF12566-3DEE-12FD-6571-F44DAEB57E26}"/>
          </ac:spMkLst>
        </pc:spChg>
        <pc:spChg chg="add del mod ord">
          <ac:chgData name="Caroline Séguin" userId="9d5d53e91effe087" providerId="LiveId" clId="{E08C05E0-1B75-468F-89F5-716561687A0B}" dt="2026-03-21T13:35:24.009" v="2156" actId="478"/>
          <ac:spMkLst>
            <pc:docMk/>
            <pc:sldMk cId="382838404" sldId="298"/>
            <ac:spMk id="10" creationId="{BBC47883-D53C-5C00-5DFE-1B11C90337BF}"/>
          </ac:spMkLst>
        </pc:spChg>
        <pc:spChg chg="add mod">
          <ac:chgData name="Caroline Séguin" userId="9d5d53e91effe087" providerId="LiveId" clId="{E08C05E0-1B75-468F-89F5-716561687A0B}" dt="2026-03-21T13:31:42.255" v="2109" actId="1036"/>
          <ac:spMkLst>
            <pc:docMk/>
            <pc:sldMk cId="382838404" sldId="298"/>
            <ac:spMk id="21" creationId="{0C6893F3-F40F-D833-59E5-DA79DF493F31}"/>
          </ac:spMkLst>
        </pc:spChg>
        <pc:picChg chg="add mod ord">
          <ac:chgData name="Caroline Séguin" userId="9d5d53e91effe087" providerId="LiveId" clId="{E08C05E0-1B75-468F-89F5-716561687A0B}" dt="2026-03-21T13:36:01.093" v="2169" actId="14100"/>
          <ac:picMkLst>
            <pc:docMk/>
            <pc:sldMk cId="382838404" sldId="298"/>
            <ac:picMk id="4" creationId="{F6B73EE4-990A-8511-990C-C0AB9B61DC69}"/>
          </ac:picMkLst>
        </pc:picChg>
        <pc:picChg chg="add mod ord">
          <ac:chgData name="Caroline Séguin" userId="9d5d53e91effe087" providerId="LiveId" clId="{E08C05E0-1B75-468F-89F5-716561687A0B}" dt="2026-03-21T13:35:58.029" v="2168" actId="14100"/>
          <ac:picMkLst>
            <pc:docMk/>
            <pc:sldMk cId="382838404" sldId="298"/>
            <ac:picMk id="20" creationId="{FE01C3B1-BD95-7E7A-DAE2-5A8EE839C139}"/>
          </ac:picMkLst>
        </pc:picChg>
      </pc:sldChg>
      <pc:sldChg chg="addSp modSp mod ord">
        <pc:chgData name="Caroline Séguin" userId="9d5d53e91effe087" providerId="LiveId" clId="{E08C05E0-1B75-468F-89F5-716561687A0B}" dt="2026-03-21T13:22:24.894" v="1919" actId="20577"/>
        <pc:sldMkLst>
          <pc:docMk/>
          <pc:sldMk cId="1528611892" sldId="304"/>
        </pc:sldMkLst>
        <pc:spChg chg="mod">
          <ac:chgData name="Caroline Séguin" userId="9d5d53e91effe087" providerId="LiveId" clId="{E08C05E0-1B75-468F-89F5-716561687A0B}" dt="2026-03-21T13:22:24.894" v="1919" actId="20577"/>
          <ac:spMkLst>
            <pc:docMk/>
            <pc:sldMk cId="1528611892" sldId="304"/>
            <ac:spMk id="3" creationId="{00000000-0000-0000-0000-000000000000}"/>
          </ac:spMkLst>
        </pc:spChg>
        <pc:spChg chg="add mod ord">
          <ac:chgData name="Caroline Séguin" userId="9d5d53e91effe087" providerId="LiveId" clId="{E08C05E0-1B75-468F-89F5-716561687A0B}" dt="2026-03-20T18:54:21.533" v="183" actId="1076"/>
          <ac:spMkLst>
            <pc:docMk/>
            <pc:sldMk cId="1528611892" sldId="304"/>
            <ac:spMk id="5" creationId="{F1348BD5-B4FF-21D0-416B-B9994D4C8FE5}"/>
          </ac:spMkLst>
        </pc:spChg>
        <pc:spChg chg="mod">
          <ac:chgData name="Caroline Séguin" userId="9d5d53e91effe087" providerId="LiveId" clId="{E08C05E0-1B75-468F-89F5-716561687A0B}" dt="2026-03-20T18:54:12.767" v="179" actId="20578"/>
          <ac:spMkLst>
            <pc:docMk/>
            <pc:sldMk cId="1528611892" sldId="304"/>
            <ac:spMk id="6" creationId="{C5222806-27A5-4FC1-8BD5-088EB6372596}"/>
          </ac:spMkLst>
        </pc:spChg>
        <pc:picChg chg="add mod">
          <ac:chgData name="Caroline Séguin" userId="9d5d53e91effe087" providerId="LiveId" clId="{E08C05E0-1B75-468F-89F5-716561687A0B}" dt="2026-03-20T18:53:26.589" v="167" actId="14100"/>
          <ac:picMkLst>
            <pc:docMk/>
            <pc:sldMk cId="1528611892" sldId="304"/>
            <ac:picMk id="4" creationId="{85B830B4-894F-7748-B63D-42BC54553C0C}"/>
          </ac:picMkLst>
        </pc:picChg>
      </pc:sldChg>
      <pc:sldChg chg="addSp modSp mod ord modNotesTx">
        <pc:chgData name="Caroline Séguin" userId="9d5d53e91effe087" providerId="LiveId" clId="{E08C05E0-1B75-468F-89F5-716561687A0B}" dt="2026-03-21T14:16:12.661" v="2825" actId="20577"/>
        <pc:sldMkLst>
          <pc:docMk/>
          <pc:sldMk cId="319531442" sldId="306"/>
        </pc:sldMkLst>
        <pc:spChg chg="add mod">
          <ac:chgData name="Caroline Séguin" userId="9d5d53e91effe087" providerId="LiveId" clId="{E08C05E0-1B75-468F-89F5-716561687A0B}" dt="2026-03-20T20:37:37.809" v="952" actId="207"/>
          <ac:spMkLst>
            <pc:docMk/>
            <pc:sldMk cId="319531442" sldId="306"/>
            <ac:spMk id="3" creationId="{482F29BB-3AD1-1EBA-F3E5-7C932B1C56CE}"/>
          </ac:spMkLst>
        </pc:spChg>
        <pc:spChg chg="add mod">
          <ac:chgData name="Caroline Séguin" userId="9d5d53e91effe087" providerId="LiveId" clId="{E08C05E0-1B75-468F-89F5-716561687A0B}" dt="2026-03-20T20:37:57.734" v="955" actId="207"/>
          <ac:spMkLst>
            <pc:docMk/>
            <pc:sldMk cId="319531442" sldId="306"/>
            <ac:spMk id="4" creationId="{893517A8-142B-DE13-EC1B-E2EB663D0478}"/>
          </ac:spMkLst>
        </pc:spChg>
      </pc:sldChg>
      <pc:sldChg chg="ord">
        <pc:chgData name="Caroline Séguin" userId="9d5d53e91effe087" providerId="LiveId" clId="{E08C05E0-1B75-468F-89F5-716561687A0B}" dt="2026-03-20T20:38:58.203" v="959"/>
        <pc:sldMkLst>
          <pc:docMk/>
          <pc:sldMk cId="103332127" sldId="307"/>
        </pc:sldMkLst>
      </pc:sldChg>
      <pc:sldChg chg="ord">
        <pc:chgData name="Caroline Séguin" userId="9d5d53e91effe087" providerId="LiveId" clId="{E08C05E0-1B75-468F-89F5-716561687A0B}" dt="2026-03-20T20:38:58.203" v="959"/>
        <pc:sldMkLst>
          <pc:docMk/>
          <pc:sldMk cId="2643261680" sldId="308"/>
        </pc:sldMkLst>
      </pc:sldChg>
      <pc:sldChg chg="ord">
        <pc:chgData name="Caroline Séguin" userId="9d5d53e91effe087" providerId="LiveId" clId="{E08C05E0-1B75-468F-89F5-716561687A0B}" dt="2026-03-20T20:38:58.203" v="959"/>
        <pc:sldMkLst>
          <pc:docMk/>
          <pc:sldMk cId="3657291610" sldId="311"/>
        </pc:sldMkLst>
      </pc:sldChg>
      <pc:sldChg chg="ord">
        <pc:chgData name="Caroline Séguin" userId="9d5d53e91effe087" providerId="LiveId" clId="{E08C05E0-1B75-468F-89F5-716561687A0B}" dt="2026-03-20T20:36:27.727" v="947"/>
        <pc:sldMkLst>
          <pc:docMk/>
          <pc:sldMk cId="2927637339" sldId="312"/>
        </pc:sldMkLst>
      </pc:sldChg>
      <pc:sldChg chg="addSp modSp mod ord modNotesTx">
        <pc:chgData name="Caroline Séguin" userId="9d5d53e91effe087" providerId="LiveId" clId="{E08C05E0-1B75-468F-89F5-716561687A0B}" dt="2026-03-21T14:16:28.780" v="2827" actId="20577"/>
        <pc:sldMkLst>
          <pc:docMk/>
          <pc:sldMk cId="1417302390" sldId="321"/>
        </pc:sldMkLst>
        <pc:spChg chg="mod">
          <ac:chgData name="Caroline Séguin" userId="9d5d53e91effe087" providerId="LiveId" clId="{E08C05E0-1B75-468F-89F5-716561687A0B}" dt="2026-03-20T20:48:22.051" v="1083" actId="13926"/>
          <ac:spMkLst>
            <pc:docMk/>
            <pc:sldMk cId="1417302390" sldId="321"/>
            <ac:spMk id="2" creationId="{00000000-0000-0000-0000-000000000000}"/>
          </ac:spMkLst>
        </pc:spChg>
        <pc:spChg chg="mod">
          <ac:chgData name="Caroline Séguin" userId="9d5d53e91effe087" providerId="LiveId" clId="{E08C05E0-1B75-468F-89F5-716561687A0B}" dt="2026-03-20T20:40:21.259" v="1004" actId="20577"/>
          <ac:spMkLst>
            <pc:docMk/>
            <pc:sldMk cId="1417302390" sldId="321"/>
            <ac:spMk id="3" creationId="{00000000-0000-0000-0000-000000000000}"/>
          </ac:spMkLst>
        </pc:spChg>
        <pc:picChg chg="add mod">
          <ac:chgData name="Caroline Séguin" userId="9d5d53e91effe087" providerId="LiveId" clId="{E08C05E0-1B75-468F-89F5-716561687A0B}" dt="2026-03-20T20:40:01.272" v="966" actId="14100"/>
          <ac:picMkLst>
            <pc:docMk/>
            <pc:sldMk cId="1417302390" sldId="321"/>
            <ac:picMk id="5" creationId="{EFACCB99-4FBE-0E07-F011-E2F09AB3DFB2}"/>
          </ac:picMkLst>
        </pc:picChg>
      </pc:sldChg>
      <pc:sldChg chg="addSp modSp mod ord setBg modNotesTx">
        <pc:chgData name="Caroline Séguin" userId="9d5d53e91effe087" providerId="LiveId" clId="{E08C05E0-1B75-468F-89F5-716561687A0B}" dt="2026-03-24T21:27:38.772" v="3113"/>
        <pc:sldMkLst>
          <pc:docMk/>
          <pc:sldMk cId="403047802" sldId="322"/>
        </pc:sldMkLst>
        <pc:spChg chg="mod">
          <ac:chgData name="Caroline Séguin" userId="9d5d53e91effe087" providerId="LiveId" clId="{E08C05E0-1B75-468F-89F5-716561687A0B}" dt="2026-03-21T13:57:43.439" v="2561" actId="207"/>
          <ac:spMkLst>
            <pc:docMk/>
            <pc:sldMk cId="403047802" sldId="322"/>
            <ac:spMk id="2" creationId="{00000000-0000-0000-0000-000000000000}"/>
          </ac:spMkLst>
        </pc:spChg>
        <pc:spChg chg="mod ord">
          <ac:chgData name="Caroline Séguin" userId="9d5d53e91effe087" providerId="LiveId" clId="{E08C05E0-1B75-468F-89F5-716561687A0B}" dt="2026-03-21T14:14:33.348" v="2823" actId="113"/>
          <ac:spMkLst>
            <pc:docMk/>
            <pc:sldMk cId="403047802" sldId="322"/>
            <ac:spMk id="4" creationId="{FB4CD007-F846-4987-B725-279B5CD6C087}"/>
          </ac:spMkLst>
        </pc:spChg>
        <pc:spChg chg="add">
          <ac:chgData name="Caroline Séguin" userId="9d5d53e91effe087" providerId="LiveId" clId="{E08C05E0-1B75-468F-89F5-716561687A0B}" dt="2026-03-21T13:57:23.329" v="2558" actId="26606"/>
          <ac:spMkLst>
            <pc:docMk/>
            <pc:sldMk cId="403047802" sldId="322"/>
            <ac:spMk id="9" creationId="{DB691D59-8F51-4DD8-AD41-D568D29B08F8}"/>
          </ac:spMkLst>
        </pc:spChg>
        <pc:spChg chg="add">
          <ac:chgData name="Caroline Séguin" userId="9d5d53e91effe087" providerId="LiveId" clId="{E08C05E0-1B75-468F-89F5-716561687A0B}" dt="2026-03-21T13:57:23.329" v="2558" actId="26606"/>
          <ac:spMkLst>
            <pc:docMk/>
            <pc:sldMk cId="403047802" sldId="322"/>
            <ac:spMk id="11" creationId="{204AEF18-0627-48F3-9B3D-F7E8F050B1D4}"/>
          </ac:spMkLst>
        </pc:spChg>
        <pc:spChg chg="add">
          <ac:chgData name="Caroline Séguin" userId="9d5d53e91effe087" providerId="LiveId" clId="{E08C05E0-1B75-468F-89F5-716561687A0B}" dt="2026-03-21T13:57:23.329" v="2558" actId="26606"/>
          <ac:spMkLst>
            <pc:docMk/>
            <pc:sldMk cId="403047802" sldId="322"/>
            <ac:spMk id="13" creationId="{CEAEE08A-C572-438F-9753-B0D527A515A7}"/>
          </ac:spMkLst>
        </pc:spChg>
        <pc:spChg chg="add">
          <ac:chgData name="Caroline Séguin" userId="9d5d53e91effe087" providerId="LiveId" clId="{E08C05E0-1B75-468F-89F5-716561687A0B}" dt="2026-03-21T13:57:23.329" v="2558" actId="26606"/>
          <ac:spMkLst>
            <pc:docMk/>
            <pc:sldMk cId="403047802" sldId="322"/>
            <ac:spMk id="15" creationId="{993F09C6-4F57-4B05-9592-E253D8BC6286}"/>
          </ac:spMkLst>
        </pc:spChg>
        <pc:spChg chg="add">
          <ac:chgData name="Caroline Séguin" userId="9d5d53e91effe087" providerId="LiveId" clId="{E08C05E0-1B75-468F-89F5-716561687A0B}" dt="2026-03-21T13:57:23.329" v="2558" actId="26606"/>
          <ac:spMkLst>
            <pc:docMk/>
            <pc:sldMk cId="403047802" sldId="322"/>
            <ac:spMk id="17" creationId="{9E661D03-4DD4-45E7-A047-ED722E826D59}"/>
          </ac:spMkLst>
        </pc:spChg>
        <pc:picChg chg="add mod">
          <ac:chgData name="Caroline Séguin" userId="9d5d53e91effe087" providerId="LiveId" clId="{E08C05E0-1B75-468F-89F5-716561687A0B}" dt="2026-03-21T13:57:23.329" v="2558" actId="26606"/>
          <ac:picMkLst>
            <pc:docMk/>
            <pc:sldMk cId="403047802" sldId="322"/>
            <ac:picMk id="3" creationId="{D0488F5C-018B-635E-BC57-94B4E88DD39E}"/>
          </ac:picMkLst>
        </pc:picChg>
      </pc:sldChg>
      <pc:sldChg chg="add">
        <pc:chgData name="Caroline Séguin" userId="9d5d53e91effe087" providerId="LiveId" clId="{E08C05E0-1B75-468F-89F5-716561687A0B}" dt="2026-03-19T19:42:59.370" v="66"/>
        <pc:sldMkLst>
          <pc:docMk/>
          <pc:sldMk cId="1188619758" sldId="330"/>
        </pc:sldMkLst>
      </pc:sldChg>
      <pc:sldChg chg="addSp delSp modSp mod ord">
        <pc:chgData name="Caroline Séguin" userId="9d5d53e91effe087" providerId="LiveId" clId="{E08C05E0-1B75-468F-89F5-716561687A0B}" dt="2026-03-21T13:20:39.847" v="1862" actId="20577"/>
        <pc:sldMkLst>
          <pc:docMk/>
          <pc:sldMk cId="397254493" sldId="346"/>
        </pc:sldMkLst>
        <pc:spChg chg="mod">
          <ac:chgData name="Caroline Séguin" userId="9d5d53e91effe087" providerId="LiveId" clId="{E08C05E0-1B75-468F-89F5-716561687A0B}" dt="2026-03-21T13:16:25.924" v="1642" actId="20577"/>
          <ac:spMkLst>
            <pc:docMk/>
            <pc:sldMk cId="397254493" sldId="346"/>
            <ac:spMk id="2" creationId="{00000000-0000-0000-0000-000000000000}"/>
          </ac:spMkLst>
        </pc:spChg>
        <pc:spChg chg="mod">
          <ac:chgData name="Caroline Séguin" userId="9d5d53e91effe087" providerId="LiveId" clId="{E08C05E0-1B75-468F-89F5-716561687A0B}" dt="2026-03-21T13:19:26.340" v="1762" actId="14100"/>
          <ac:spMkLst>
            <pc:docMk/>
            <pc:sldMk cId="397254493" sldId="346"/>
            <ac:spMk id="4" creationId="{844B9549-9D6F-4401-9C0C-A50DAA4ACC2F}"/>
          </ac:spMkLst>
        </pc:spChg>
        <pc:spChg chg="add mod">
          <ac:chgData name="Caroline Séguin" userId="9d5d53e91effe087" providerId="LiveId" clId="{E08C05E0-1B75-468F-89F5-716561687A0B}" dt="2026-03-21T13:20:39.847" v="1862" actId="20577"/>
          <ac:spMkLst>
            <pc:docMk/>
            <pc:sldMk cId="397254493" sldId="346"/>
            <ac:spMk id="5" creationId="{47F054A8-290F-075B-5043-FD4080CB896D}"/>
          </ac:spMkLst>
        </pc:spChg>
        <pc:picChg chg="mod">
          <ac:chgData name="Caroline Séguin" userId="9d5d53e91effe087" providerId="LiveId" clId="{E08C05E0-1B75-468F-89F5-716561687A0B}" dt="2026-03-21T13:18:49.834" v="1757" actId="1076"/>
          <ac:picMkLst>
            <pc:docMk/>
            <pc:sldMk cId="397254493" sldId="346"/>
            <ac:picMk id="8" creationId="{E23F978E-A7AD-0978-72F1-2CFE6F99CF62}"/>
          </ac:picMkLst>
        </pc:picChg>
      </pc:sldChg>
      <pc:sldChg chg="addSp delSp modSp add mod ord">
        <pc:chgData name="Caroline Séguin" userId="9d5d53e91effe087" providerId="LiveId" clId="{E08C05E0-1B75-468F-89F5-716561687A0B}" dt="2026-03-21T14:05:35.120" v="2718" actId="1076"/>
        <pc:sldMkLst>
          <pc:docMk/>
          <pc:sldMk cId="1326595806" sldId="347"/>
        </pc:sldMkLst>
        <pc:spChg chg="add mod">
          <ac:chgData name="Caroline Séguin" userId="9d5d53e91effe087" providerId="LiveId" clId="{E08C05E0-1B75-468F-89F5-716561687A0B}" dt="2026-03-21T14:05:35.120" v="2718" actId="1076"/>
          <ac:spMkLst>
            <pc:docMk/>
            <pc:sldMk cId="1326595806" sldId="347"/>
            <ac:spMk id="4" creationId="{A847839C-FD5F-3F79-EBE3-1D4BAD5D3433}"/>
          </ac:spMkLst>
        </pc:spChg>
        <pc:spChg chg="mod">
          <ac:chgData name="Caroline Séguin" userId="9d5d53e91effe087" providerId="LiveId" clId="{E08C05E0-1B75-468F-89F5-716561687A0B}" dt="2026-03-21T14:05:22.982" v="2716" actId="1076"/>
          <ac:spMkLst>
            <pc:docMk/>
            <pc:sldMk cId="1326595806" sldId="347"/>
            <ac:spMk id="8" creationId="{C454FB74-18AE-6FF5-9218-CA9F6E5F8D4E}"/>
          </ac:spMkLst>
        </pc:spChg>
        <pc:picChg chg="mod">
          <ac:chgData name="Caroline Séguin" userId="9d5d53e91effe087" providerId="LiveId" clId="{E08C05E0-1B75-468F-89F5-716561687A0B}" dt="2026-03-21T14:04:58.466" v="2713" actId="1076"/>
          <ac:picMkLst>
            <pc:docMk/>
            <pc:sldMk cId="1326595806" sldId="347"/>
            <ac:picMk id="2" creationId="{ADDC1520-F00E-A4BE-F51D-80892444A243}"/>
          </ac:picMkLst>
        </pc:picChg>
        <pc:picChg chg="mod">
          <ac:chgData name="Caroline Séguin" userId="9d5d53e91effe087" providerId="LiveId" clId="{E08C05E0-1B75-468F-89F5-716561687A0B}" dt="2026-03-21T14:05:29.782" v="2717" actId="1076"/>
          <ac:picMkLst>
            <pc:docMk/>
            <pc:sldMk cId="1326595806" sldId="347"/>
            <ac:picMk id="3" creationId="{50A896D8-BFE3-67C9-AB6E-9B856B60E9C9}"/>
          </ac:picMkLst>
        </pc:picChg>
      </pc:sldChg>
      <pc:sldChg chg="mod ord modShow">
        <pc:chgData name="Caroline Séguin" userId="9d5d53e91effe087" providerId="LiveId" clId="{E08C05E0-1B75-468F-89F5-716561687A0B}" dt="2026-03-24T21:23:55.895" v="2984"/>
        <pc:sldMkLst>
          <pc:docMk/>
          <pc:sldMk cId="0" sldId="350"/>
        </pc:sldMkLst>
      </pc:sldChg>
      <pc:sldChg chg="addSp modSp mod ord">
        <pc:chgData name="Caroline Séguin" userId="9d5d53e91effe087" providerId="LiveId" clId="{E08C05E0-1B75-468F-89F5-716561687A0B}" dt="2026-03-20T20:36:33.545" v="949"/>
        <pc:sldMkLst>
          <pc:docMk/>
          <pc:sldMk cId="2058871587" sldId="356"/>
        </pc:sldMkLst>
        <pc:spChg chg="add mod">
          <ac:chgData name="Caroline Séguin" userId="9d5d53e91effe087" providerId="LiveId" clId="{E08C05E0-1B75-468F-89F5-716561687A0B}" dt="2026-03-19T19:44:46.174" v="71" actId="207"/>
          <ac:spMkLst>
            <pc:docMk/>
            <pc:sldMk cId="2058871587" sldId="356"/>
            <ac:spMk id="3" creationId="{CFABD0ED-C4E1-2A57-145F-41D93CFD5D20}"/>
          </ac:spMkLst>
        </pc:spChg>
      </pc:sldChg>
      <pc:sldChg chg="mod ord modShow">
        <pc:chgData name="Caroline Séguin" userId="9d5d53e91effe087" providerId="LiveId" clId="{E08C05E0-1B75-468F-89F5-716561687A0B}" dt="2026-03-24T21:23:55.895" v="2984"/>
        <pc:sldMkLst>
          <pc:docMk/>
          <pc:sldMk cId="887819878" sldId="361"/>
        </pc:sldMkLst>
      </pc:sldChg>
      <pc:sldChg chg="mod ord modShow">
        <pc:chgData name="Caroline Séguin" userId="9d5d53e91effe087" providerId="LiveId" clId="{E08C05E0-1B75-468F-89F5-716561687A0B}" dt="2026-03-24T21:23:55.895" v="2984"/>
        <pc:sldMkLst>
          <pc:docMk/>
          <pc:sldMk cId="3795601505" sldId="369"/>
        </pc:sldMkLst>
      </pc:sldChg>
      <pc:sldChg chg="mod ord modShow">
        <pc:chgData name="Caroline Séguin" userId="9d5d53e91effe087" providerId="LiveId" clId="{E08C05E0-1B75-468F-89F5-716561687A0B}" dt="2026-03-24T21:24:07.270" v="2988"/>
        <pc:sldMkLst>
          <pc:docMk/>
          <pc:sldMk cId="0" sldId="370"/>
        </pc:sldMkLst>
      </pc:sldChg>
      <pc:sldChg chg="add ord">
        <pc:chgData name="Caroline Séguin" userId="9d5d53e91effe087" providerId="LiveId" clId="{E08C05E0-1B75-468F-89F5-716561687A0B}" dt="2026-03-24T20:53:15.544" v="2891"/>
        <pc:sldMkLst>
          <pc:docMk/>
          <pc:sldMk cId="2169478381" sldId="377"/>
        </pc:sldMkLst>
      </pc:sldChg>
      <pc:sldChg chg="addSp delSp modSp new mod ord modAnim">
        <pc:chgData name="Caroline Séguin" userId="9d5d53e91effe087" providerId="LiveId" clId="{E08C05E0-1B75-468F-89F5-716561687A0B}" dt="2026-03-20T19:39:24.653" v="612"/>
        <pc:sldMkLst>
          <pc:docMk/>
          <pc:sldMk cId="2864478949" sldId="378"/>
        </pc:sldMkLst>
        <pc:spChg chg="add mod">
          <ac:chgData name="Caroline Séguin" userId="9d5d53e91effe087" providerId="LiveId" clId="{E08C05E0-1B75-468F-89F5-716561687A0B}" dt="2026-03-20T19:03:45.381" v="217" actId="1076"/>
          <ac:spMkLst>
            <pc:docMk/>
            <pc:sldMk cId="2864478949" sldId="378"/>
            <ac:spMk id="14" creationId="{8CCF4469-07B0-80A6-BB76-C81F996461BC}"/>
          </ac:spMkLst>
        </pc:spChg>
        <pc:picChg chg="add mod">
          <ac:chgData name="Caroline Séguin" userId="9d5d53e91effe087" providerId="LiveId" clId="{E08C05E0-1B75-468F-89F5-716561687A0B}" dt="2026-03-20T19:01:57.782" v="204" actId="1076"/>
          <ac:picMkLst>
            <pc:docMk/>
            <pc:sldMk cId="2864478949" sldId="378"/>
            <ac:picMk id="5" creationId="{8809A4CF-A302-ED3E-4A0D-2576CDD6D389}"/>
          </ac:picMkLst>
        </pc:picChg>
        <pc:picChg chg="add mod">
          <ac:chgData name="Caroline Séguin" userId="9d5d53e91effe087" providerId="LiveId" clId="{E08C05E0-1B75-468F-89F5-716561687A0B}" dt="2026-03-20T19:01:44.061" v="200" actId="1076"/>
          <ac:picMkLst>
            <pc:docMk/>
            <pc:sldMk cId="2864478949" sldId="378"/>
            <ac:picMk id="9" creationId="{20CBA920-E3FE-AA91-1F78-6573F3939275}"/>
          </ac:picMkLst>
        </pc:picChg>
        <pc:picChg chg="add mod">
          <ac:chgData name="Caroline Séguin" userId="9d5d53e91effe087" providerId="LiveId" clId="{E08C05E0-1B75-468F-89F5-716561687A0B}" dt="2026-03-20T19:02:02.111" v="206" actId="1076"/>
          <ac:picMkLst>
            <pc:docMk/>
            <pc:sldMk cId="2864478949" sldId="378"/>
            <ac:picMk id="11" creationId="{A0981308-EB76-C9BF-E893-FE696442187A}"/>
          </ac:picMkLst>
        </pc:picChg>
      </pc:sldChg>
      <pc:sldChg chg="addSp delSp modSp add mod ord setBg delAnim">
        <pc:chgData name="Caroline Séguin" userId="9d5d53e91effe087" providerId="LiveId" clId="{E08C05E0-1B75-468F-89F5-716561687A0B}" dt="2026-03-24T21:03:17.880" v="2977" actId="166"/>
        <pc:sldMkLst>
          <pc:docMk/>
          <pc:sldMk cId="4274393629" sldId="379"/>
        </pc:sldMkLst>
        <pc:spChg chg="add mod">
          <ac:chgData name="Caroline Séguin" userId="9d5d53e91effe087" providerId="LiveId" clId="{E08C05E0-1B75-468F-89F5-716561687A0B}" dt="2026-03-20T19:19:35.896" v="252" actId="207"/>
          <ac:spMkLst>
            <pc:docMk/>
            <pc:sldMk cId="4274393629" sldId="379"/>
            <ac:spMk id="16" creationId="{48F3CA27-AEB7-690A-12C3-4580D4A01189}"/>
          </ac:spMkLst>
        </pc:spChg>
        <pc:spChg chg="add del mod">
          <ac:chgData name="Caroline Séguin" userId="9d5d53e91effe087" providerId="LiveId" clId="{E08C05E0-1B75-468F-89F5-716561687A0B}" dt="2026-03-24T20:56:19.539" v="2902" actId="478"/>
          <ac:spMkLst>
            <pc:docMk/>
            <pc:sldMk cId="4274393629" sldId="379"/>
            <ac:spMk id="17" creationId="{3D740223-8A90-F48E-2856-F8139A4D996F}"/>
          </ac:spMkLst>
        </pc:spChg>
        <pc:spChg chg="add mod">
          <ac:chgData name="Caroline Séguin" userId="9d5d53e91effe087" providerId="LiveId" clId="{E08C05E0-1B75-468F-89F5-716561687A0B}" dt="2026-03-24T20:56:56.892" v="2923" actId="1076"/>
          <ac:spMkLst>
            <pc:docMk/>
            <pc:sldMk cId="4274393629" sldId="379"/>
            <ac:spMk id="18" creationId="{146B4B5B-43C9-BBC1-B311-D37E88B628BC}"/>
          </ac:spMkLst>
        </pc:spChg>
        <pc:picChg chg="add mod ord">
          <ac:chgData name="Caroline Séguin" userId="9d5d53e91effe087" providerId="LiveId" clId="{E08C05E0-1B75-468F-89F5-716561687A0B}" dt="2026-03-24T20:56:26.373" v="2903" actId="166"/>
          <ac:picMkLst>
            <pc:docMk/>
            <pc:sldMk cId="4274393629" sldId="379"/>
            <ac:picMk id="6" creationId="{94AEC929-CA93-8986-EBD3-4BE0B48079AE}"/>
          </ac:picMkLst>
        </pc:picChg>
        <pc:picChg chg="add mod ord">
          <ac:chgData name="Caroline Séguin" userId="9d5d53e91effe087" providerId="LiveId" clId="{E08C05E0-1B75-468F-89F5-716561687A0B}" dt="2026-03-24T21:03:17.880" v="2977" actId="166"/>
          <ac:picMkLst>
            <pc:docMk/>
            <pc:sldMk cId="4274393629" sldId="379"/>
            <ac:picMk id="8" creationId="{B30C9DD1-97BD-7540-7673-143702218A59}"/>
          </ac:picMkLst>
        </pc:picChg>
        <pc:picChg chg="add del mod">
          <ac:chgData name="Caroline Séguin" userId="9d5d53e91effe087" providerId="LiveId" clId="{E08C05E0-1B75-468F-89F5-716561687A0B}" dt="2026-03-24T20:56:05.317" v="2898" actId="478"/>
          <ac:picMkLst>
            <pc:docMk/>
            <pc:sldMk cId="4274393629" sldId="379"/>
            <ac:picMk id="12" creationId="{D2DC0434-DDC0-B83D-84ED-AEEC9EAF23C1}"/>
          </ac:picMkLst>
        </pc:picChg>
        <pc:picChg chg="add del mod">
          <ac:chgData name="Caroline Séguin" userId="9d5d53e91effe087" providerId="LiveId" clId="{E08C05E0-1B75-468F-89F5-716561687A0B}" dt="2026-03-24T20:56:07.942" v="2899" actId="478"/>
          <ac:picMkLst>
            <pc:docMk/>
            <pc:sldMk cId="4274393629" sldId="379"/>
            <ac:picMk id="15" creationId="{E92A1360-0B7A-2812-B7D6-0C933654FCB1}"/>
          </ac:picMkLst>
        </pc:picChg>
        <pc:cxnChg chg="add">
          <ac:chgData name="Caroline Séguin" userId="9d5d53e91effe087" providerId="LiveId" clId="{E08C05E0-1B75-468F-89F5-716561687A0B}" dt="2026-03-20T19:18:39.679" v="249" actId="26606"/>
          <ac:cxnSpMkLst>
            <pc:docMk/>
            <pc:sldMk cId="4274393629" sldId="379"/>
            <ac:cxnSpMk id="20" creationId="{50DA1EB8-87CF-4588-A1FD-4756F9A28F6B}"/>
          </ac:cxnSpMkLst>
        </pc:cxnChg>
        <pc:cxnChg chg="add">
          <ac:chgData name="Caroline Séguin" userId="9d5d53e91effe087" providerId="LiveId" clId="{E08C05E0-1B75-468F-89F5-716561687A0B}" dt="2026-03-20T19:18:39.679" v="249" actId="26606"/>
          <ac:cxnSpMkLst>
            <pc:docMk/>
            <pc:sldMk cId="4274393629" sldId="379"/>
            <ac:cxnSpMk id="22" creationId="{D7A4E378-EA57-47B9-B1EB-58B998F6CFFB}"/>
          </ac:cxnSpMkLst>
        </pc:cxnChg>
        <pc:cxnChg chg="add">
          <ac:chgData name="Caroline Séguin" userId="9d5d53e91effe087" providerId="LiveId" clId="{E08C05E0-1B75-468F-89F5-716561687A0B}" dt="2026-03-20T19:18:39.679" v="249" actId="26606"/>
          <ac:cxnSpMkLst>
            <pc:docMk/>
            <pc:sldMk cId="4274393629" sldId="379"/>
            <ac:cxnSpMk id="24" creationId="{D2B31ED6-76F0-425A-9A41-C947AEF9C145}"/>
          </ac:cxnSpMkLst>
        </pc:cxnChg>
      </pc:sldChg>
      <pc:sldChg chg="delSp modSp add mod ord">
        <pc:chgData name="Caroline Séguin" userId="9d5d53e91effe087" providerId="LiveId" clId="{E08C05E0-1B75-468F-89F5-716561687A0B}" dt="2026-03-25T17:08:37.242" v="3258" actId="166"/>
        <pc:sldMkLst>
          <pc:docMk/>
          <pc:sldMk cId="1235296701" sldId="380"/>
        </pc:sldMkLst>
        <pc:spChg chg="mod">
          <ac:chgData name="Caroline Séguin" userId="9d5d53e91effe087" providerId="LiveId" clId="{E08C05E0-1B75-468F-89F5-716561687A0B}" dt="2026-03-25T17:08:27.179" v="3254" actId="1076"/>
          <ac:spMkLst>
            <pc:docMk/>
            <pc:sldMk cId="1235296701" sldId="380"/>
            <ac:spMk id="18" creationId="{46E1E402-EBE8-3F69-20BA-B289CAC599AF}"/>
          </ac:spMkLst>
        </pc:spChg>
        <pc:picChg chg="del">
          <ac:chgData name="Caroline Séguin" userId="9d5d53e91effe087" providerId="LiveId" clId="{E08C05E0-1B75-468F-89F5-716561687A0B}" dt="2026-03-25T17:08:23.816" v="3253" actId="478"/>
          <ac:picMkLst>
            <pc:docMk/>
            <pc:sldMk cId="1235296701" sldId="380"/>
            <ac:picMk id="6" creationId="{DDB3E4D8-D770-9A3B-3C19-AF6D923D40F5}"/>
          </ac:picMkLst>
        </pc:picChg>
        <pc:picChg chg="del">
          <ac:chgData name="Caroline Séguin" userId="9d5d53e91effe087" providerId="LiveId" clId="{E08C05E0-1B75-468F-89F5-716561687A0B}" dt="2026-03-25T17:08:22.810" v="3252" actId="478"/>
          <ac:picMkLst>
            <pc:docMk/>
            <pc:sldMk cId="1235296701" sldId="380"/>
            <ac:picMk id="8" creationId="{C08D951A-2733-37E4-961D-13589CFE9E1C}"/>
          </ac:picMkLst>
        </pc:picChg>
        <pc:picChg chg="mod ord">
          <ac:chgData name="Caroline Séguin" userId="9d5d53e91effe087" providerId="LiveId" clId="{E08C05E0-1B75-468F-89F5-716561687A0B}" dt="2026-03-25T17:08:31.800" v="3256" actId="166"/>
          <ac:picMkLst>
            <pc:docMk/>
            <pc:sldMk cId="1235296701" sldId="380"/>
            <ac:picMk id="12" creationId="{9DD264D2-4965-1AE4-839A-46AF64C272C6}"/>
          </ac:picMkLst>
        </pc:picChg>
        <pc:picChg chg="mod ord">
          <ac:chgData name="Caroline Séguin" userId="9d5d53e91effe087" providerId="LiveId" clId="{E08C05E0-1B75-468F-89F5-716561687A0B}" dt="2026-03-25T17:08:37.242" v="3258" actId="166"/>
          <ac:picMkLst>
            <pc:docMk/>
            <pc:sldMk cId="1235296701" sldId="380"/>
            <ac:picMk id="15" creationId="{AE834C81-C920-CC94-46A2-5CBC2C49994C}"/>
          </ac:picMkLst>
        </pc:picChg>
      </pc:sldChg>
      <pc:sldChg chg="delSp modSp add mod ord">
        <pc:chgData name="Caroline Séguin" userId="9d5d53e91effe087" providerId="LiveId" clId="{E08C05E0-1B75-468F-89F5-716561687A0B}" dt="2026-03-25T17:07:46.080" v="3142" actId="20577"/>
        <pc:sldMkLst>
          <pc:docMk/>
          <pc:sldMk cId="794777528" sldId="381"/>
        </pc:sldMkLst>
        <pc:spChg chg="mod">
          <ac:chgData name="Caroline Séguin" userId="9d5d53e91effe087" providerId="LiveId" clId="{E08C05E0-1B75-468F-89F5-716561687A0B}" dt="2026-03-25T17:07:46.080" v="3142" actId="20577"/>
          <ac:spMkLst>
            <pc:docMk/>
            <pc:sldMk cId="794777528" sldId="381"/>
            <ac:spMk id="18" creationId="{9BC47493-69D1-EFFA-878A-2BEE4BB715D2}"/>
          </ac:spMkLst>
        </pc:spChg>
        <pc:picChg chg="mod ord">
          <ac:chgData name="Caroline Séguin" userId="9d5d53e91effe087" providerId="LiveId" clId="{E08C05E0-1B75-468F-89F5-716561687A0B}" dt="2026-03-25T17:06:37.345" v="3125" actId="166"/>
          <ac:picMkLst>
            <pc:docMk/>
            <pc:sldMk cId="794777528" sldId="381"/>
            <ac:picMk id="6" creationId="{BDD062FB-62FF-81D3-4ED4-725C5E7C5EAE}"/>
          </ac:picMkLst>
        </pc:picChg>
        <pc:picChg chg="mod ord">
          <ac:chgData name="Caroline Séguin" userId="9d5d53e91effe087" providerId="LiveId" clId="{E08C05E0-1B75-468F-89F5-716561687A0B}" dt="2026-03-25T17:06:35.064" v="3124" actId="166"/>
          <ac:picMkLst>
            <pc:docMk/>
            <pc:sldMk cId="794777528" sldId="381"/>
            <ac:picMk id="8" creationId="{4250BAD3-85E6-047C-2136-9F2F83A35180}"/>
          </ac:picMkLst>
        </pc:picChg>
        <pc:picChg chg="del">
          <ac:chgData name="Caroline Séguin" userId="9d5d53e91effe087" providerId="LiveId" clId="{E08C05E0-1B75-468F-89F5-716561687A0B}" dt="2026-03-25T17:06:26.490" v="3120" actId="478"/>
          <ac:picMkLst>
            <pc:docMk/>
            <pc:sldMk cId="794777528" sldId="381"/>
            <ac:picMk id="12" creationId="{E5085719-71AB-2CB2-220B-F457083435BE}"/>
          </ac:picMkLst>
        </pc:picChg>
        <pc:picChg chg="del">
          <ac:chgData name="Caroline Séguin" userId="9d5d53e91effe087" providerId="LiveId" clId="{E08C05E0-1B75-468F-89F5-716561687A0B}" dt="2026-03-25T17:06:27.588" v="3121" actId="478"/>
          <ac:picMkLst>
            <pc:docMk/>
            <pc:sldMk cId="794777528" sldId="381"/>
            <ac:picMk id="15" creationId="{64D19A61-88C8-817B-F893-FA0F543C5132}"/>
          </ac:picMkLst>
        </pc:picChg>
      </pc:sldChg>
      <pc:sldChg chg="addSp delSp modSp add mod ord delAnim modAnim">
        <pc:chgData name="Caroline Séguin" userId="9d5d53e91effe087" providerId="LiveId" clId="{E08C05E0-1B75-468F-89F5-716561687A0B}" dt="2026-03-24T20:57:22.080" v="2927" actId="20577"/>
        <pc:sldMkLst>
          <pc:docMk/>
          <pc:sldMk cId="4150064378" sldId="383"/>
        </pc:sldMkLst>
        <pc:spChg chg="add mod">
          <ac:chgData name="Caroline Séguin" userId="9d5d53e91effe087" providerId="LiveId" clId="{E08C05E0-1B75-468F-89F5-716561687A0B}" dt="2026-03-24T20:57:22.080" v="2927" actId="20577"/>
          <ac:spMkLst>
            <pc:docMk/>
            <pc:sldMk cId="4150064378" sldId="383"/>
            <ac:spMk id="4" creationId="{22B7AAC3-5877-D7F9-2355-32EC6918BCFE}"/>
          </ac:spMkLst>
        </pc:spChg>
        <pc:spChg chg="add mod">
          <ac:chgData name="Caroline Séguin" userId="9d5d53e91effe087" providerId="LiveId" clId="{E08C05E0-1B75-468F-89F5-716561687A0B}" dt="2026-03-21T13:32:12.887" v="2114" actId="122"/>
          <ac:spMkLst>
            <pc:docMk/>
            <pc:sldMk cId="4150064378" sldId="383"/>
            <ac:spMk id="5" creationId="{0B0870A7-83E9-0283-FE41-036DB123CD2C}"/>
          </ac:spMkLst>
        </pc:spChg>
        <pc:spChg chg="mod">
          <ac:chgData name="Caroline Séguin" userId="9d5d53e91effe087" providerId="LiveId" clId="{E08C05E0-1B75-468F-89F5-716561687A0B}" dt="2026-03-21T13:15:09.344" v="1602" actId="20577"/>
          <ac:spMkLst>
            <pc:docMk/>
            <pc:sldMk cId="4150064378" sldId="383"/>
            <ac:spMk id="18" creationId="{2D8A23CB-2D43-87F5-23EF-D41447B4AD73}"/>
          </ac:spMkLst>
        </pc:spChg>
        <pc:picChg chg="add mod">
          <ac:chgData name="Caroline Séguin" userId="9d5d53e91effe087" providerId="LiveId" clId="{E08C05E0-1B75-468F-89F5-716561687A0B}" dt="2026-03-21T13:26:40.057" v="2031" actId="1076"/>
          <ac:picMkLst>
            <pc:docMk/>
            <pc:sldMk cId="4150064378" sldId="383"/>
            <ac:picMk id="3" creationId="{3B9E1E73-39EC-C7A7-8CDD-A38B42EB1321}"/>
          </ac:picMkLst>
        </pc:picChg>
        <pc:picChg chg="mod">
          <ac:chgData name="Caroline Séguin" userId="9d5d53e91effe087" providerId="LiveId" clId="{E08C05E0-1B75-468F-89F5-716561687A0B}" dt="2026-03-21T13:26:35.995" v="2029" actId="1076"/>
          <ac:picMkLst>
            <pc:docMk/>
            <pc:sldMk cId="4150064378" sldId="383"/>
            <ac:picMk id="12" creationId="{F40D11EF-22C6-1676-3957-E0F67D09BA6A}"/>
          </ac:picMkLst>
        </pc:picChg>
        <pc:picChg chg="mod">
          <ac:chgData name="Caroline Séguin" userId="9d5d53e91effe087" providerId="LiveId" clId="{E08C05E0-1B75-468F-89F5-716561687A0B}" dt="2026-03-21T13:26:37.122" v="2030" actId="1076"/>
          <ac:picMkLst>
            <pc:docMk/>
            <pc:sldMk cId="4150064378" sldId="383"/>
            <ac:picMk id="15" creationId="{06DBD991-5635-865F-81FD-6E4A5B031E57}"/>
          </ac:picMkLst>
        </pc:picChg>
      </pc:sldChg>
      <pc:sldChg chg="addSp modSp add mod ord">
        <pc:chgData name="Caroline Séguin" userId="9d5d53e91effe087" providerId="LiveId" clId="{E08C05E0-1B75-468F-89F5-716561687A0B}" dt="2026-03-20T20:34:58.335" v="939"/>
        <pc:sldMkLst>
          <pc:docMk/>
          <pc:sldMk cId="4100204786" sldId="384"/>
        </pc:sldMkLst>
        <pc:spChg chg="add mod">
          <ac:chgData name="Caroline Séguin" userId="9d5d53e91effe087" providerId="LiveId" clId="{E08C05E0-1B75-468F-89F5-716561687A0B}" dt="2026-03-20T20:34:25.641" v="937"/>
          <ac:spMkLst>
            <pc:docMk/>
            <pc:sldMk cId="4100204786" sldId="384"/>
            <ac:spMk id="3" creationId="{94288E53-A68F-112B-3911-965074D172A5}"/>
          </ac:spMkLst>
        </pc:spChg>
        <pc:spChg chg="add mod">
          <ac:chgData name="Caroline Séguin" userId="9d5d53e91effe087" providerId="LiveId" clId="{E08C05E0-1B75-468F-89F5-716561687A0B}" dt="2026-03-20T20:34:58.335" v="939"/>
          <ac:spMkLst>
            <pc:docMk/>
            <pc:sldMk cId="4100204786" sldId="384"/>
            <ac:spMk id="4" creationId="{6492F4E3-3B09-4EA1-CDD8-D7A8C44ADCF4}"/>
          </ac:spMkLst>
        </pc:spChg>
        <pc:spChg chg="mod">
          <ac:chgData name="Caroline Séguin" userId="9d5d53e91effe087" providerId="LiveId" clId="{E08C05E0-1B75-468F-89F5-716561687A0B}" dt="2026-03-20T20:21:51.478" v="784" actId="255"/>
          <ac:spMkLst>
            <pc:docMk/>
            <pc:sldMk cId="4100204786" sldId="384"/>
            <ac:spMk id="9" creationId="{D6129DDA-3793-F021-BAF0-2B9083548E48}"/>
          </ac:spMkLst>
        </pc:spChg>
      </pc:sldChg>
      <pc:sldChg chg="addSp modSp add mod ord">
        <pc:chgData name="Caroline Séguin" userId="9d5d53e91effe087" providerId="LiveId" clId="{E08C05E0-1B75-468F-89F5-716561687A0B}" dt="2026-03-20T20:35:01.688" v="940"/>
        <pc:sldMkLst>
          <pc:docMk/>
          <pc:sldMk cId="4185084455" sldId="385"/>
        </pc:sldMkLst>
        <pc:spChg chg="add mod">
          <ac:chgData name="Caroline Séguin" userId="9d5d53e91effe087" providerId="LiveId" clId="{E08C05E0-1B75-468F-89F5-716561687A0B}" dt="2026-03-20T20:34:29.566" v="938"/>
          <ac:spMkLst>
            <pc:docMk/>
            <pc:sldMk cId="4185084455" sldId="385"/>
            <ac:spMk id="3" creationId="{2BB073EE-EC59-1FC4-0197-7E4D6DBCCFAF}"/>
          </ac:spMkLst>
        </pc:spChg>
        <pc:spChg chg="add mod">
          <ac:chgData name="Caroline Séguin" userId="9d5d53e91effe087" providerId="LiveId" clId="{E08C05E0-1B75-468F-89F5-716561687A0B}" dt="2026-03-20T20:35:01.688" v="940"/>
          <ac:spMkLst>
            <pc:docMk/>
            <pc:sldMk cId="4185084455" sldId="385"/>
            <ac:spMk id="4" creationId="{83697028-0649-DD13-C9AC-2B4C266B65A8}"/>
          </ac:spMkLst>
        </pc:spChg>
        <pc:spChg chg="mod">
          <ac:chgData name="Caroline Séguin" userId="9d5d53e91effe087" providerId="LiveId" clId="{E08C05E0-1B75-468F-89F5-716561687A0B}" dt="2026-03-20T20:23:25.570" v="863" actId="20577"/>
          <ac:spMkLst>
            <pc:docMk/>
            <pc:sldMk cId="4185084455" sldId="385"/>
            <ac:spMk id="9" creationId="{2820BFD7-E1AB-3E9C-1126-15F0030F1D36}"/>
          </ac:spMkLst>
        </pc:spChg>
      </pc:sldChg>
      <pc:sldChg chg="addSp delSp modSp add mod ord modAnim">
        <pc:chgData name="Caroline Séguin" userId="9d5d53e91effe087" providerId="LiveId" clId="{E08C05E0-1B75-468F-89F5-716561687A0B}" dt="2026-03-20T20:30:38.172" v="888" actId="1076"/>
        <pc:sldMkLst>
          <pc:docMk/>
          <pc:sldMk cId="243760440" sldId="386"/>
        </pc:sldMkLst>
        <pc:spChg chg="add mod">
          <ac:chgData name="Caroline Séguin" userId="9d5d53e91effe087" providerId="LiveId" clId="{E08C05E0-1B75-468F-89F5-716561687A0B}" dt="2026-03-20T20:30:38.172" v="888" actId="1076"/>
          <ac:spMkLst>
            <pc:docMk/>
            <pc:sldMk cId="243760440" sldId="386"/>
            <ac:spMk id="5" creationId="{ACE2CA90-2F97-F701-EA00-CCC67D1A980F}"/>
          </ac:spMkLst>
        </pc:spChg>
        <pc:spChg chg="mod">
          <ac:chgData name="Caroline Séguin" userId="9d5d53e91effe087" providerId="LiveId" clId="{E08C05E0-1B75-468F-89F5-716561687A0B}" dt="2026-03-20T20:29:09.867" v="877" actId="14100"/>
          <ac:spMkLst>
            <pc:docMk/>
            <pc:sldMk cId="243760440" sldId="386"/>
            <ac:spMk id="17" creationId="{D9DCDAC3-B549-AE67-E871-8BD39BE3ADED}"/>
          </ac:spMkLst>
        </pc:spChg>
        <pc:picChg chg="add mod">
          <ac:chgData name="Caroline Séguin" userId="9d5d53e91effe087" providerId="LiveId" clId="{E08C05E0-1B75-468F-89F5-716561687A0B}" dt="2026-03-20T20:29:38.893" v="880" actId="1076"/>
          <ac:picMkLst>
            <pc:docMk/>
            <pc:sldMk cId="243760440" sldId="386"/>
            <ac:picMk id="4" creationId="{0B88F26A-7EC6-2784-121B-4273109F5A7E}"/>
          </ac:picMkLst>
        </pc:picChg>
      </pc:sldChg>
      <pc:sldChg chg="addSp modSp add mod ord modAnim">
        <pc:chgData name="Caroline Séguin" userId="9d5d53e91effe087" providerId="LiveId" clId="{E08C05E0-1B75-468F-89F5-716561687A0B}" dt="2026-03-24T21:04:49.473" v="2978" actId="1076"/>
        <pc:sldMkLst>
          <pc:docMk/>
          <pc:sldMk cId="3959221208" sldId="387"/>
        </pc:sldMkLst>
        <pc:spChg chg="add mod">
          <ac:chgData name="Caroline Séguin" userId="9d5d53e91effe087" providerId="LiveId" clId="{E08C05E0-1B75-468F-89F5-716561687A0B}" dt="2026-03-24T20:57:51.060" v="2929" actId="20577"/>
          <ac:spMkLst>
            <pc:docMk/>
            <pc:sldMk cId="3959221208" sldId="387"/>
            <ac:spMk id="2" creationId="{868AF6EA-5D5A-4334-9194-A422FE46D3DB}"/>
          </ac:spMkLst>
        </pc:spChg>
        <pc:spChg chg="add mod">
          <ac:chgData name="Caroline Séguin" userId="9d5d53e91effe087" providerId="LiveId" clId="{E08C05E0-1B75-468F-89F5-716561687A0B}" dt="2026-03-21T13:32:38.373" v="2117" actId="207"/>
          <ac:spMkLst>
            <pc:docMk/>
            <pc:sldMk cId="3959221208" sldId="387"/>
            <ac:spMk id="7" creationId="{605994A9-6417-72E5-4ED3-3E0BB8C5C984}"/>
          </ac:spMkLst>
        </pc:spChg>
        <pc:picChg chg="add mod">
          <ac:chgData name="Caroline Séguin" userId="9d5d53e91effe087" providerId="LiveId" clId="{E08C05E0-1B75-468F-89F5-716561687A0B}" dt="2026-03-21T13:27:12.826" v="2044" actId="1076"/>
          <ac:picMkLst>
            <pc:docMk/>
            <pc:sldMk cId="3959221208" sldId="387"/>
            <ac:picMk id="4" creationId="{A71A51FA-3FE1-A4DF-8BCE-B79FC28FC9B5}"/>
          </ac:picMkLst>
        </pc:picChg>
        <pc:picChg chg="add mod">
          <ac:chgData name="Caroline Séguin" userId="9d5d53e91effe087" providerId="LiveId" clId="{E08C05E0-1B75-468F-89F5-716561687A0B}" dt="2026-03-21T13:27:37.334" v="2050" actId="1076"/>
          <ac:picMkLst>
            <pc:docMk/>
            <pc:sldMk cId="3959221208" sldId="387"/>
            <ac:picMk id="5" creationId="{2AD43BC9-E5F9-0BFD-4976-52EC59A0F96D}"/>
          </ac:picMkLst>
        </pc:picChg>
        <pc:picChg chg="add mod">
          <ac:chgData name="Caroline Séguin" userId="9d5d53e91effe087" providerId="LiveId" clId="{E08C05E0-1B75-468F-89F5-716561687A0B}" dt="2026-03-21T13:27:39.660" v="2051" actId="1076"/>
          <ac:picMkLst>
            <pc:docMk/>
            <pc:sldMk cId="3959221208" sldId="387"/>
            <ac:picMk id="6" creationId="{8C6DCD8E-D642-95CC-3398-77B2B697E0AE}"/>
          </ac:picMkLst>
        </pc:picChg>
        <pc:picChg chg="add mod">
          <ac:chgData name="Caroline Séguin" userId="9d5d53e91effe087" providerId="LiveId" clId="{E08C05E0-1B75-468F-89F5-716561687A0B}" dt="2026-03-21T13:27:46.912" v="2055" actId="1076"/>
          <ac:picMkLst>
            <pc:docMk/>
            <pc:sldMk cId="3959221208" sldId="387"/>
            <ac:picMk id="8" creationId="{A5544377-2591-5641-57FF-6CD2716CB558}"/>
          </ac:picMkLst>
        </pc:picChg>
        <pc:picChg chg="add mod">
          <ac:chgData name="Caroline Séguin" userId="9d5d53e91effe087" providerId="LiveId" clId="{E08C05E0-1B75-468F-89F5-716561687A0B}" dt="2026-03-24T21:04:49.473" v="2978" actId="1076"/>
          <ac:picMkLst>
            <pc:docMk/>
            <pc:sldMk cId="3959221208" sldId="387"/>
            <ac:picMk id="9" creationId="{5713CE93-C2CB-4BA6-AB72-8D213B015C76}"/>
          </ac:picMkLst>
        </pc:picChg>
      </pc:sldChg>
      <pc:sldChg chg="addSp delSp modSp add mod modNotesTx">
        <pc:chgData name="Caroline Séguin" userId="9d5d53e91effe087" providerId="LiveId" clId="{E08C05E0-1B75-468F-89F5-716561687A0B}" dt="2026-03-21T14:16:38.787" v="2828" actId="20577"/>
        <pc:sldMkLst>
          <pc:docMk/>
          <pc:sldMk cId="1086230779" sldId="388"/>
        </pc:sldMkLst>
        <pc:spChg chg="mod">
          <ac:chgData name="Caroline Séguin" userId="9d5d53e91effe087" providerId="LiveId" clId="{E08C05E0-1B75-468F-89F5-716561687A0B}" dt="2026-03-21T14:01:32.652" v="2624" actId="20577"/>
          <ac:spMkLst>
            <pc:docMk/>
            <pc:sldMk cId="1086230779" sldId="388"/>
            <ac:spMk id="2" creationId="{5C7862ED-600C-2E2A-61BE-CB85F306239B}"/>
          </ac:spMkLst>
        </pc:spChg>
        <pc:spChg chg="add mod">
          <ac:chgData name="Caroline Séguin" userId="9d5d53e91effe087" providerId="LiveId" clId="{E08C05E0-1B75-468F-89F5-716561687A0B}" dt="2026-03-21T14:01:56.332" v="2628" actId="1076"/>
          <ac:spMkLst>
            <pc:docMk/>
            <pc:sldMk cId="1086230779" sldId="388"/>
            <ac:spMk id="4" creationId="{A9F8E2CF-F800-6E9F-CDE7-CF7C35BD5747}"/>
          </ac:spMkLst>
        </pc:spChg>
        <pc:spChg chg="mod">
          <ac:chgData name="Caroline Séguin" userId="9d5d53e91effe087" providerId="LiveId" clId="{E08C05E0-1B75-468F-89F5-716561687A0B}" dt="2026-03-21T14:08:51.849" v="2737" actId="14100"/>
          <ac:spMkLst>
            <pc:docMk/>
            <pc:sldMk cId="1086230779" sldId="388"/>
            <ac:spMk id="6" creationId="{A921453A-6A25-AEE4-272B-1370EF6ED2EC}"/>
          </ac:spMkLst>
        </pc:spChg>
        <pc:picChg chg="add mod ord">
          <ac:chgData name="Caroline Séguin" userId="9d5d53e91effe087" providerId="LiveId" clId="{E08C05E0-1B75-468F-89F5-716561687A0B}" dt="2026-03-21T14:09:31.331" v="2738" actId="1076"/>
          <ac:picMkLst>
            <pc:docMk/>
            <pc:sldMk cId="1086230779" sldId="388"/>
            <ac:picMk id="8" creationId="{60E1DBFD-70E3-45F5-3237-70522D078D1B}"/>
          </ac:picMkLst>
        </pc:picChg>
        <pc:picChg chg="add mod">
          <ac:chgData name="Caroline Séguin" userId="9d5d53e91effe087" providerId="LiveId" clId="{E08C05E0-1B75-468F-89F5-716561687A0B}" dt="2026-03-21T14:08:43.823" v="2735" actId="1076"/>
          <ac:picMkLst>
            <pc:docMk/>
            <pc:sldMk cId="1086230779" sldId="388"/>
            <ac:picMk id="10" creationId="{8472F5F1-B694-42B3-EEAB-9460F91350C6}"/>
          </ac:picMkLst>
        </pc:picChg>
      </pc:sldChg>
      <pc:sldChg chg="addSp delSp modSp add mod modNotesTx">
        <pc:chgData name="Caroline Séguin" userId="9d5d53e91effe087" providerId="LiveId" clId="{E08C05E0-1B75-468F-89F5-716561687A0B}" dt="2026-03-21T13:53:50.415" v="2434" actId="20577"/>
        <pc:sldMkLst>
          <pc:docMk/>
          <pc:sldMk cId="1987898339" sldId="389"/>
        </pc:sldMkLst>
        <pc:spChg chg="mod">
          <ac:chgData name="Caroline Séguin" userId="9d5d53e91effe087" providerId="LiveId" clId="{E08C05E0-1B75-468F-89F5-716561687A0B}" dt="2026-03-21T13:53:50.415" v="2434" actId="20577"/>
          <ac:spMkLst>
            <pc:docMk/>
            <pc:sldMk cId="1987898339" sldId="389"/>
            <ac:spMk id="2" creationId="{C98F6949-EAD2-4BFE-3069-CBB9DFD2D91F}"/>
          </ac:spMkLst>
        </pc:spChg>
        <pc:spChg chg="add mod">
          <ac:chgData name="Caroline Séguin" userId="9d5d53e91effe087" providerId="LiveId" clId="{E08C05E0-1B75-468F-89F5-716561687A0B}" dt="2026-03-20T20:55:20.758" v="1256" actId="1076"/>
          <ac:spMkLst>
            <pc:docMk/>
            <pc:sldMk cId="1987898339" sldId="389"/>
            <ac:spMk id="11" creationId="{31F5EE3F-95FC-9A39-18FE-B13AAEFD187D}"/>
          </ac:spMkLst>
        </pc:spChg>
        <pc:spChg chg="add mod">
          <ac:chgData name="Caroline Séguin" userId="9d5d53e91effe087" providerId="LiveId" clId="{E08C05E0-1B75-468F-89F5-716561687A0B}" dt="2026-03-20T20:57:46.406" v="1348" actId="1076"/>
          <ac:spMkLst>
            <pc:docMk/>
            <pc:sldMk cId="1987898339" sldId="389"/>
            <ac:spMk id="13" creationId="{6E719007-DB2C-5615-3598-58D90C684880}"/>
          </ac:spMkLst>
        </pc:spChg>
        <pc:spChg chg="add mod">
          <ac:chgData name="Caroline Séguin" userId="9d5d53e91effe087" providerId="LiveId" clId="{E08C05E0-1B75-468F-89F5-716561687A0B}" dt="2026-03-20T20:58:06.504" v="1351" actId="255"/>
          <ac:spMkLst>
            <pc:docMk/>
            <pc:sldMk cId="1987898339" sldId="389"/>
            <ac:spMk id="16" creationId="{618B2C7B-AFAD-6C11-5F05-2CDE1B80B6AF}"/>
          </ac:spMkLst>
        </pc:spChg>
        <pc:picChg chg="add mod">
          <ac:chgData name="Caroline Séguin" userId="9d5d53e91effe087" providerId="LiveId" clId="{E08C05E0-1B75-468F-89F5-716561687A0B}" dt="2026-03-20T20:57:05.272" v="1342" actId="1076"/>
          <ac:picMkLst>
            <pc:docMk/>
            <pc:sldMk cId="1987898339" sldId="389"/>
            <ac:picMk id="5" creationId="{202D7273-6F1B-151F-16F7-E2CB7463BB94}"/>
          </ac:picMkLst>
        </pc:picChg>
        <pc:picChg chg="add mod">
          <ac:chgData name="Caroline Séguin" userId="9d5d53e91effe087" providerId="LiveId" clId="{E08C05E0-1B75-468F-89F5-716561687A0B}" dt="2026-03-20T20:45:41.933" v="1075" actId="1076"/>
          <ac:picMkLst>
            <pc:docMk/>
            <pc:sldMk cId="1987898339" sldId="389"/>
            <ac:picMk id="7" creationId="{3858E169-2343-DFA6-792A-841D609506CB}"/>
          </ac:picMkLst>
        </pc:picChg>
        <pc:picChg chg="add mod">
          <ac:chgData name="Caroline Séguin" userId="9d5d53e91effe087" providerId="LiveId" clId="{E08C05E0-1B75-468F-89F5-716561687A0B}" dt="2026-03-20T20:58:21.878" v="1354" actId="1076"/>
          <ac:picMkLst>
            <pc:docMk/>
            <pc:sldMk cId="1987898339" sldId="389"/>
            <ac:picMk id="10" creationId="{F6B8F807-7327-C221-C80E-AB061C84D0C7}"/>
          </ac:picMkLst>
        </pc:picChg>
        <pc:picChg chg="add mod">
          <ac:chgData name="Caroline Séguin" userId="9d5d53e91effe087" providerId="LiveId" clId="{E08C05E0-1B75-468F-89F5-716561687A0B}" dt="2026-03-20T20:58:17.208" v="1353" actId="14100"/>
          <ac:picMkLst>
            <pc:docMk/>
            <pc:sldMk cId="1987898339" sldId="389"/>
            <ac:picMk id="14" creationId="{651AF4BE-49FB-C9E4-A3FB-A6053015BF33}"/>
          </ac:picMkLst>
        </pc:picChg>
      </pc:sldChg>
      <pc:sldChg chg="addSp delSp modSp add mod ord">
        <pc:chgData name="Caroline Séguin" userId="9d5d53e91effe087" providerId="LiveId" clId="{E08C05E0-1B75-468F-89F5-716561687A0B}" dt="2026-03-20T20:54:54.894" v="1252" actId="13926"/>
        <pc:sldMkLst>
          <pc:docMk/>
          <pc:sldMk cId="579706937" sldId="390"/>
        </pc:sldMkLst>
        <pc:spChg chg="mod">
          <ac:chgData name="Caroline Séguin" userId="9d5d53e91effe087" providerId="LiveId" clId="{E08C05E0-1B75-468F-89F5-716561687A0B}" dt="2026-03-20T20:54:54.894" v="1252" actId="13926"/>
          <ac:spMkLst>
            <pc:docMk/>
            <pc:sldMk cId="579706937" sldId="390"/>
            <ac:spMk id="2" creationId="{C0D6250C-C299-F869-7B7F-E52939E98407}"/>
          </ac:spMkLst>
        </pc:spChg>
        <pc:spChg chg="mod">
          <ac:chgData name="Caroline Séguin" userId="9d5d53e91effe087" providerId="LiveId" clId="{E08C05E0-1B75-468F-89F5-716561687A0B}" dt="2026-03-20T20:54:42.344" v="1244" actId="1076"/>
          <ac:spMkLst>
            <pc:docMk/>
            <pc:sldMk cId="579706937" sldId="390"/>
            <ac:spMk id="12" creationId="{49DC45F8-E148-03B5-1CEF-22C581365E56}"/>
          </ac:spMkLst>
        </pc:spChg>
        <pc:picChg chg="add mod">
          <ac:chgData name="Caroline Séguin" userId="9d5d53e91effe087" providerId="LiveId" clId="{E08C05E0-1B75-468F-89F5-716561687A0B}" dt="2026-03-20T20:54:22.137" v="1243" actId="1076"/>
          <ac:picMkLst>
            <pc:docMk/>
            <pc:sldMk cId="579706937" sldId="390"/>
            <ac:picMk id="6" creationId="{0A1AFB81-5874-6769-197B-DD9B093A459C}"/>
          </ac:picMkLst>
        </pc:picChg>
      </pc:sldChg>
      <pc:sldChg chg="addSp delSp modSp add mod ord">
        <pc:chgData name="Caroline Séguin" userId="9d5d53e91effe087" providerId="LiveId" clId="{E08C05E0-1B75-468F-89F5-716561687A0B}" dt="2026-03-24T20:59:37.171" v="2957" actId="1076"/>
        <pc:sldMkLst>
          <pc:docMk/>
          <pc:sldMk cId="680775155" sldId="392"/>
        </pc:sldMkLst>
        <pc:spChg chg="add mod">
          <ac:chgData name="Caroline Séguin" userId="9d5d53e91effe087" providerId="LiveId" clId="{E08C05E0-1B75-468F-89F5-716561687A0B}" dt="2026-03-21T13:34:25.152" v="2141" actId="14100"/>
          <ac:spMkLst>
            <pc:docMk/>
            <pc:sldMk cId="680775155" sldId="392"/>
            <ac:spMk id="2" creationId="{97B020E8-4583-4D73-6BC1-27B3CCFB798E}"/>
          </ac:spMkLst>
        </pc:spChg>
        <pc:spChg chg="add mod">
          <ac:chgData name="Caroline Séguin" userId="9d5d53e91effe087" providerId="LiveId" clId="{E08C05E0-1B75-468F-89F5-716561687A0B}" dt="2026-03-24T20:59:09.736" v="2952" actId="1076"/>
          <ac:spMkLst>
            <pc:docMk/>
            <pc:sldMk cId="680775155" sldId="392"/>
            <ac:spMk id="4" creationId="{81CBA935-5D00-F9D3-2350-21C100A07520}"/>
          </ac:spMkLst>
        </pc:spChg>
        <pc:spChg chg="add mod">
          <ac:chgData name="Caroline Séguin" userId="9d5d53e91effe087" providerId="LiveId" clId="{E08C05E0-1B75-468F-89F5-716561687A0B}" dt="2026-03-21T13:42:10.460" v="2207" actId="1076"/>
          <ac:spMkLst>
            <pc:docMk/>
            <pc:sldMk cId="680775155" sldId="392"/>
            <ac:spMk id="7" creationId="{A8F11C51-976B-47AA-603D-17697ED1DDEE}"/>
          </ac:spMkLst>
        </pc:spChg>
        <pc:spChg chg="add mod">
          <ac:chgData name="Caroline Séguin" userId="9d5d53e91effe087" providerId="LiveId" clId="{E08C05E0-1B75-468F-89F5-716561687A0B}" dt="2026-03-21T13:42:14.949" v="2209" actId="1076"/>
          <ac:spMkLst>
            <pc:docMk/>
            <pc:sldMk cId="680775155" sldId="392"/>
            <ac:spMk id="9" creationId="{3E5B4B3A-CF77-FBC0-DC7C-6C4394E51047}"/>
          </ac:spMkLst>
        </pc:spChg>
        <pc:spChg chg="add mod">
          <ac:chgData name="Caroline Séguin" userId="9d5d53e91effe087" providerId="LiveId" clId="{E08C05E0-1B75-468F-89F5-716561687A0B}" dt="2026-03-21T13:42:32.804" v="2213" actId="1076"/>
          <ac:spMkLst>
            <pc:docMk/>
            <pc:sldMk cId="680775155" sldId="392"/>
            <ac:spMk id="11" creationId="{278C1B5A-27D8-D9EC-DC62-2E12F32DE9EC}"/>
          </ac:spMkLst>
        </pc:spChg>
        <pc:spChg chg="mod">
          <ac:chgData name="Caroline Séguin" userId="9d5d53e91effe087" providerId="LiveId" clId="{E08C05E0-1B75-468F-89F5-716561687A0B}" dt="2026-03-21T13:38:01.111" v="2201" actId="1076"/>
          <ac:spMkLst>
            <pc:docMk/>
            <pc:sldMk cId="680775155" sldId="392"/>
            <ac:spMk id="16" creationId="{865EFDD2-C74F-2E53-C90B-C3471DA8DB64}"/>
          </ac:spMkLst>
        </pc:spChg>
        <pc:spChg chg="mod ord">
          <ac:chgData name="Caroline Séguin" userId="9d5d53e91effe087" providerId="LiveId" clId="{E08C05E0-1B75-468F-89F5-716561687A0B}" dt="2026-03-21T13:37:16.918" v="2187" actId="1076"/>
          <ac:spMkLst>
            <pc:docMk/>
            <pc:sldMk cId="680775155" sldId="392"/>
            <ac:spMk id="18" creationId="{D944B52D-C62B-97C7-9118-014443B68C3B}"/>
          </ac:spMkLst>
        </pc:spChg>
        <pc:picChg chg="add mod">
          <ac:chgData name="Caroline Séguin" userId="9d5d53e91effe087" providerId="LiveId" clId="{E08C05E0-1B75-468F-89F5-716561687A0B}" dt="2026-03-24T20:59:37.171" v="2957" actId="1076"/>
          <ac:picMkLst>
            <pc:docMk/>
            <pc:sldMk cId="680775155" sldId="392"/>
            <ac:picMk id="3" creationId="{B4B37B4E-5189-C360-8AEA-5EAF54A110C4}"/>
          </ac:picMkLst>
        </pc:picChg>
        <pc:picChg chg="add mod">
          <ac:chgData name="Caroline Séguin" userId="9d5d53e91effe087" providerId="LiveId" clId="{E08C05E0-1B75-468F-89F5-716561687A0B}" dt="2026-03-24T20:58:23.894" v="2930" actId="1076"/>
          <ac:picMkLst>
            <pc:docMk/>
            <pc:sldMk cId="680775155" sldId="392"/>
            <ac:picMk id="6" creationId="{5CAC7846-0370-F764-4E1D-B07A11757694}"/>
          </ac:picMkLst>
        </pc:picChg>
        <pc:picChg chg="add mod">
          <ac:chgData name="Caroline Séguin" userId="9d5d53e91effe087" providerId="LiveId" clId="{E08C05E0-1B75-468F-89F5-716561687A0B}" dt="2026-03-24T20:55:26.514" v="2893" actId="1076"/>
          <ac:picMkLst>
            <pc:docMk/>
            <pc:sldMk cId="680775155" sldId="392"/>
            <ac:picMk id="8" creationId="{98BC4F7F-54FF-5BF1-CCEF-69C3DD9999B7}"/>
          </ac:picMkLst>
        </pc:picChg>
        <pc:picChg chg="add mod">
          <ac:chgData name="Caroline Séguin" userId="9d5d53e91effe087" providerId="LiveId" clId="{E08C05E0-1B75-468F-89F5-716561687A0B}" dt="2026-03-21T13:42:22.239" v="2210" actId="1076"/>
          <ac:picMkLst>
            <pc:docMk/>
            <pc:sldMk cId="680775155" sldId="392"/>
            <ac:picMk id="10" creationId="{1340A520-9A5B-2BEE-5B34-56A643C43E96}"/>
          </ac:picMkLst>
        </pc:picChg>
      </pc:sldChg>
      <pc:sldChg chg="addSp delSp modSp add mod modNotesTx">
        <pc:chgData name="Caroline Séguin" userId="9d5d53e91effe087" providerId="LiveId" clId="{E08C05E0-1B75-468F-89F5-716561687A0B}" dt="2026-03-21T14:15:43.601" v="2824" actId="20577"/>
        <pc:sldMkLst>
          <pc:docMk/>
          <pc:sldMk cId="3976094268" sldId="393"/>
        </pc:sldMkLst>
        <pc:spChg chg="mod">
          <ac:chgData name="Caroline Séguin" userId="9d5d53e91effe087" providerId="LiveId" clId="{E08C05E0-1B75-468F-89F5-716561687A0B}" dt="2026-03-21T13:46:02.123" v="2228" actId="20577"/>
          <ac:spMkLst>
            <pc:docMk/>
            <pc:sldMk cId="3976094268" sldId="393"/>
            <ac:spMk id="2" creationId="{E3B2B97E-7260-BB63-FC11-C905077C026D}"/>
          </ac:spMkLst>
        </pc:spChg>
        <pc:spChg chg="mod ord">
          <ac:chgData name="Caroline Séguin" userId="9d5d53e91effe087" providerId="LiveId" clId="{E08C05E0-1B75-468F-89F5-716561687A0B}" dt="2026-03-21T13:50:28.478" v="2344" actId="1076"/>
          <ac:spMkLst>
            <pc:docMk/>
            <pc:sldMk cId="3976094268" sldId="393"/>
            <ac:spMk id="5" creationId="{C85BE4B7-CC63-B539-F2AE-47FB888F2925}"/>
          </ac:spMkLst>
        </pc:spChg>
        <pc:spChg chg="add mod">
          <ac:chgData name="Caroline Séguin" userId="9d5d53e91effe087" providerId="LiveId" clId="{E08C05E0-1B75-468F-89F5-716561687A0B}" dt="2026-03-21T13:52:35.511" v="2414" actId="1076"/>
          <ac:spMkLst>
            <pc:docMk/>
            <pc:sldMk cId="3976094268" sldId="393"/>
            <ac:spMk id="9" creationId="{41AB36D6-88F5-4A1B-CEA7-996ECB661CDB}"/>
          </ac:spMkLst>
        </pc:spChg>
        <pc:picChg chg="add mod">
          <ac:chgData name="Caroline Séguin" userId="9d5d53e91effe087" providerId="LiveId" clId="{E08C05E0-1B75-468F-89F5-716561687A0B}" dt="2026-03-21T13:48:45.624" v="2241" actId="1076"/>
          <ac:picMkLst>
            <pc:docMk/>
            <pc:sldMk cId="3976094268" sldId="393"/>
            <ac:picMk id="6" creationId="{1B5D79F3-1274-8E21-D77D-567BB856ACA6}"/>
          </ac:picMkLst>
        </pc:picChg>
        <pc:picChg chg="mod">
          <ac:chgData name="Caroline Séguin" userId="9d5d53e91effe087" providerId="LiveId" clId="{E08C05E0-1B75-468F-89F5-716561687A0B}" dt="2026-03-21T13:52:32.030" v="2413" actId="1076"/>
          <ac:picMkLst>
            <pc:docMk/>
            <pc:sldMk cId="3976094268" sldId="393"/>
            <ac:picMk id="8" creationId="{C3AE07C8-74B4-0E97-3A5B-F6E25DA2F280}"/>
          </ac:picMkLst>
        </pc:picChg>
      </pc:sldChg>
      <pc:sldChg chg="addSp delSp modSp add mod ord">
        <pc:chgData name="Caroline Séguin" userId="9d5d53e91effe087" providerId="LiveId" clId="{E08C05E0-1B75-468F-89F5-716561687A0B}" dt="2026-03-24T21:26:29.101" v="3105" actId="1076"/>
        <pc:sldMkLst>
          <pc:docMk/>
          <pc:sldMk cId="912339383" sldId="394"/>
        </pc:sldMkLst>
        <pc:spChg chg="mod">
          <ac:chgData name="Caroline Séguin" userId="9d5d53e91effe087" providerId="LiveId" clId="{E08C05E0-1B75-468F-89F5-716561687A0B}" dt="2026-03-21T14:12:57.156" v="2760" actId="20577"/>
          <ac:spMkLst>
            <pc:docMk/>
            <pc:sldMk cId="912339383" sldId="394"/>
            <ac:spMk id="2" creationId="{CA537FB6-6F9E-DA68-F9F3-1B4E1308935E}"/>
          </ac:spMkLst>
        </pc:spChg>
        <pc:spChg chg="mod">
          <ac:chgData name="Caroline Séguin" userId="9d5d53e91effe087" providerId="LiveId" clId="{E08C05E0-1B75-468F-89F5-716561687A0B}" dt="2026-03-21T14:14:15.435" v="2822" actId="113"/>
          <ac:spMkLst>
            <pc:docMk/>
            <pc:sldMk cId="912339383" sldId="394"/>
            <ac:spMk id="16" creationId="{A3FC559B-788A-0645-37F2-50F99F2DC442}"/>
          </ac:spMkLst>
        </pc:spChg>
        <pc:picChg chg="add mod">
          <ac:chgData name="Caroline Séguin" userId="9d5d53e91effe087" providerId="LiveId" clId="{E08C05E0-1B75-468F-89F5-716561687A0B}" dt="2026-03-24T21:26:29.101" v="3105" actId="1076"/>
          <ac:picMkLst>
            <pc:docMk/>
            <pc:sldMk cId="912339383" sldId="394"/>
            <ac:picMk id="6" creationId="{3B416754-12C1-4A6A-D39F-B088FA70C360}"/>
          </ac:picMkLst>
        </pc:picChg>
      </pc:sldChg>
      <pc:sldChg chg="addSp delSp modSp add mod ord">
        <pc:chgData name="Caroline Séguin" userId="9d5d53e91effe087" providerId="LiveId" clId="{E08C05E0-1B75-468F-89F5-716561687A0B}" dt="2026-03-24T21:27:44.254" v="3117"/>
        <pc:sldMkLst>
          <pc:docMk/>
          <pc:sldMk cId="2936559656" sldId="395"/>
        </pc:sldMkLst>
        <pc:spChg chg="add mod">
          <ac:chgData name="Caroline Séguin" userId="9d5d53e91effe087" providerId="LiveId" clId="{E08C05E0-1B75-468F-89F5-716561687A0B}" dt="2026-03-21T14:23:54.136" v="2888" actId="1076"/>
          <ac:spMkLst>
            <pc:docMk/>
            <pc:sldMk cId="2936559656" sldId="395"/>
            <ac:spMk id="10" creationId="{2938FB8E-285C-738E-3038-01EA803A9772}"/>
          </ac:spMkLst>
        </pc:spChg>
        <pc:spChg chg="mod">
          <ac:chgData name="Caroline Séguin" userId="9d5d53e91effe087" providerId="LiveId" clId="{E08C05E0-1B75-468F-89F5-716561687A0B}" dt="2026-03-21T14:23:25.241" v="2883" actId="1076"/>
          <ac:spMkLst>
            <pc:docMk/>
            <pc:sldMk cId="2936559656" sldId="395"/>
            <ac:spMk id="16" creationId="{6EC1AA07-BC0B-7F50-B911-BA7F6AC3C786}"/>
          </ac:spMkLst>
        </pc:spChg>
        <pc:picChg chg="add mod">
          <ac:chgData name="Caroline Séguin" userId="9d5d53e91effe087" providerId="LiveId" clId="{E08C05E0-1B75-468F-89F5-716561687A0B}" dt="2026-03-21T14:22:58.978" v="2842" actId="1076"/>
          <ac:picMkLst>
            <pc:docMk/>
            <pc:sldMk cId="2936559656" sldId="395"/>
            <ac:picMk id="5" creationId="{9A519ACB-69E2-2033-3522-99C7A52379BD}"/>
          </ac:picMkLst>
        </pc:picChg>
        <pc:picChg chg="add mod">
          <ac:chgData name="Caroline Séguin" userId="9d5d53e91effe087" providerId="LiveId" clId="{E08C05E0-1B75-468F-89F5-716561687A0B}" dt="2026-03-21T14:22:57.452" v="2841" actId="1076"/>
          <ac:picMkLst>
            <pc:docMk/>
            <pc:sldMk cId="2936559656" sldId="395"/>
            <ac:picMk id="9" creationId="{1B2A7899-C55D-8021-AC18-F3DEDCD2A895}"/>
          </ac:picMkLst>
        </pc:picChg>
      </pc:sldChg>
      <pc:sldChg chg="addSp delSp modSp add mod ord">
        <pc:chgData name="Caroline Séguin" userId="9d5d53e91effe087" providerId="LiveId" clId="{E08C05E0-1B75-468F-89F5-716561687A0B}" dt="2026-03-24T21:27:58.842" v="3119"/>
        <pc:sldMkLst>
          <pc:docMk/>
          <pc:sldMk cId="4117789849" sldId="396"/>
        </pc:sldMkLst>
        <pc:spChg chg="add del mod">
          <ac:chgData name="Caroline Séguin" userId="9d5d53e91effe087" providerId="LiveId" clId="{E08C05E0-1B75-468F-89F5-716561687A0B}" dt="2026-03-24T21:26:06.804" v="3102" actId="1076"/>
          <ac:spMkLst>
            <pc:docMk/>
            <pc:sldMk cId="4117789849" sldId="396"/>
            <ac:spMk id="4" creationId="{FD4ADD0A-63C9-FD7F-529A-10CD71FC0CA9}"/>
          </ac:spMkLst>
        </pc:spChg>
        <pc:spChg chg="del mod">
          <ac:chgData name="Caroline Séguin" userId="9d5d53e91effe087" providerId="LiveId" clId="{E08C05E0-1B75-468F-89F5-716561687A0B}" dt="2026-03-24T21:24:26.965" v="2992" actId="478"/>
          <ac:spMkLst>
            <pc:docMk/>
            <pc:sldMk cId="4117789849" sldId="396"/>
            <ac:spMk id="16" creationId="{09559F47-0F77-EEED-3E59-6670102E217C}"/>
          </ac:spMkLst>
        </pc:spChg>
        <pc:picChg chg="del">
          <ac:chgData name="Caroline Séguin" userId="9d5d53e91effe087" providerId="LiveId" clId="{E08C05E0-1B75-468F-89F5-716561687A0B}" dt="2026-03-24T21:24:21.632" v="2990" actId="478"/>
          <ac:picMkLst>
            <pc:docMk/>
            <pc:sldMk cId="4117789849" sldId="396"/>
            <ac:picMk id="6" creationId="{22EDCB32-E3AD-AE1D-60F8-3891C1ABA80D}"/>
          </ac:picMkLst>
        </pc:picChg>
      </pc:sldChg>
      <pc:sldChg chg="modSp add mod ord">
        <pc:chgData name="Caroline Séguin" userId="9d5d53e91effe087" providerId="LiveId" clId="{E08C05E0-1B75-468F-89F5-716561687A0B}" dt="2026-03-24T21:27:31.195" v="3111" actId="1076"/>
        <pc:sldMkLst>
          <pc:docMk/>
          <pc:sldMk cId="2922790954" sldId="397"/>
        </pc:sldMkLst>
        <pc:spChg chg="mod">
          <ac:chgData name="Caroline Séguin" userId="9d5d53e91effe087" providerId="LiveId" clId="{E08C05E0-1B75-468F-89F5-716561687A0B}" dt="2026-03-24T21:27:31.195" v="3111" actId="1076"/>
          <ac:spMkLst>
            <pc:docMk/>
            <pc:sldMk cId="2922790954" sldId="397"/>
            <ac:spMk id="16" creationId="{21E1ADDD-04AA-48FF-9882-23216E35B4C9}"/>
          </ac:spMkLst>
        </pc:spChg>
      </pc:sldChg>
      <pc:sldChg chg="delSp modSp add mod">
        <pc:chgData name="Caroline Séguin" userId="9d5d53e91effe087" providerId="LiveId" clId="{E08C05E0-1B75-468F-89F5-716561687A0B}" dt="2026-03-25T17:09:03.674" v="3267" actId="1076"/>
        <pc:sldMkLst>
          <pc:docMk/>
          <pc:sldMk cId="4044748652" sldId="398"/>
        </pc:sldMkLst>
        <pc:spChg chg="mod">
          <ac:chgData name="Caroline Séguin" userId="9d5d53e91effe087" providerId="LiveId" clId="{E08C05E0-1B75-468F-89F5-716561687A0B}" dt="2026-03-25T17:09:03.674" v="3267" actId="1076"/>
          <ac:spMkLst>
            <pc:docMk/>
            <pc:sldMk cId="4044748652" sldId="398"/>
            <ac:spMk id="18" creationId="{3C8E3113-F4EB-0F03-C547-DED2CAECA937}"/>
          </ac:spMkLst>
        </pc:spChg>
        <pc:picChg chg="del">
          <ac:chgData name="Caroline Séguin" userId="9d5d53e91effe087" providerId="LiveId" clId="{E08C05E0-1B75-468F-89F5-716561687A0B}" dt="2026-03-25T17:08:51.140" v="3262" actId="478"/>
          <ac:picMkLst>
            <pc:docMk/>
            <pc:sldMk cId="4044748652" sldId="398"/>
            <ac:picMk id="6" creationId="{0DAE0A1E-7EE0-F03B-7735-BA477A94A26D}"/>
          </ac:picMkLst>
        </pc:picChg>
        <pc:picChg chg="del">
          <ac:chgData name="Caroline Séguin" userId="9d5d53e91effe087" providerId="LiveId" clId="{E08C05E0-1B75-468F-89F5-716561687A0B}" dt="2026-03-25T17:08:50.294" v="3261" actId="478"/>
          <ac:picMkLst>
            <pc:docMk/>
            <pc:sldMk cId="4044748652" sldId="398"/>
            <ac:picMk id="8" creationId="{A7784F72-BEF5-0610-DED4-4A3B34C1F100}"/>
          </ac:picMkLst>
        </pc:picChg>
        <pc:picChg chg="mod ord">
          <ac:chgData name="Caroline Séguin" userId="9d5d53e91effe087" providerId="LiveId" clId="{E08C05E0-1B75-468F-89F5-716561687A0B}" dt="2026-03-25T17:08:55.576" v="3264" actId="166"/>
          <ac:picMkLst>
            <pc:docMk/>
            <pc:sldMk cId="4044748652" sldId="398"/>
            <ac:picMk id="12" creationId="{3792D032-0927-0908-F9ED-6E9303FDA518}"/>
          </ac:picMkLst>
        </pc:picChg>
        <pc:picChg chg="mod ord">
          <ac:chgData name="Caroline Séguin" userId="9d5d53e91effe087" providerId="LiveId" clId="{E08C05E0-1B75-468F-89F5-716561687A0B}" dt="2026-03-25T17:09:00.225" v="3266" actId="166"/>
          <ac:picMkLst>
            <pc:docMk/>
            <pc:sldMk cId="4044748652" sldId="398"/>
            <ac:picMk id="15" creationId="{C4178F80-89FE-4B19-F4DA-97B5F8B4E082}"/>
          </ac:picMkLst>
        </pc:picChg>
      </pc:sldChg>
      <pc:sldChg chg="modSp add mod">
        <pc:chgData name="Caroline Séguin" userId="9d5d53e91effe087" providerId="LiveId" clId="{E08C05E0-1B75-468F-89F5-716561687A0B}" dt="2026-03-25T17:07:27.653" v="3141" actId="1076"/>
        <pc:sldMkLst>
          <pc:docMk/>
          <pc:sldMk cId="1519575464" sldId="399"/>
        </pc:sldMkLst>
        <pc:spChg chg="mod">
          <ac:chgData name="Caroline Séguin" userId="9d5d53e91effe087" providerId="LiveId" clId="{E08C05E0-1B75-468F-89F5-716561687A0B}" dt="2026-03-25T17:07:27.653" v="3141" actId="1076"/>
          <ac:spMkLst>
            <pc:docMk/>
            <pc:sldMk cId="1519575464" sldId="399"/>
            <ac:spMk id="18" creationId="{B14B0925-04E6-77E4-1214-A4F8C04FAF1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E287C-302E-4215-A552-75F76895A1AD}" type="datetimeFigureOut">
              <a:rPr lang="fr-CA" smtClean="0"/>
              <a:t>2026-03-25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7AAF8F-85DF-4FCD-8436-EC5D4541B670}" type="slidenum">
              <a:rPr lang="fr-CA" smtClean="0"/>
              <a:t>‹N°›</a:t>
            </a:fld>
            <a:endParaRPr lang="fr-CA"/>
          </a:p>
        </p:txBody>
      </p:sp>
    </p:spTree>
    <p:extLst>
      <p:ext uri="{BB962C8B-B14F-4D97-AF65-F5344CB8AC3E}">
        <p14:creationId xmlns:p14="http://schemas.microsoft.com/office/powerpoint/2010/main" val="1134237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dirty="0"/>
              <a:t>Ne modifier que le titre,</a:t>
            </a:r>
            <a:r>
              <a:rPr lang="fr-CA" sz="1200" b="1" baseline="0" dirty="0"/>
              <a:t> le sous-titre et l’image</a:t>
            </a:r>
            <a:r>
              <a:rPr lang="fr-CA" sz="1200" b="1" dirty="0"/>
              <a:t> sur cette diapo.</a:t>
            </a:r>
          </a:p>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a:t>
            </a:fld>
            <a:endParaRPr lang="fr-CA"/>
          </a:p>
        </p:txBody>
      </p:sp>
    </p:spTree>
    <p:extLst>
      <p:ext uri="{BB962C8B-B14F-4D97-AF65-F5344CB8AC3E}">
        <p14:creationId xmlns:p14="http://schemas.microsoft.com/office/powerpoint/2010/main" val="1565891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000" dirty="0">
                <a:latin typeface="Century Gothic" panose="020B0502020202020204" pitchFamily="34" charset="0"/>
              </a:rPr>
              <a:t>Source: Desjardins.com</a:t>
            </a: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16</a:t>
            </a:fld>
            <a:endParaRPr lang="fr-CA"/>
          </a:p>
        </p:txBody>
      </p:sp>
    </p:spTree>
    <p:extLst>
      <p:ext uri="{BB962C8B-B14F-4D97-AF65-F5344CB8AC3E}">
        <p14:creationId xmlns:p14="http://schemas.microsoft.com/office/powerpoint/2010/main" val="2065469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CA" sz="1000" b="1" i="0" dirty="0">
                <a:solidFill>
                  <a:srgbClr val="3E3E3E"/>
                </a:solidFill>
                <a:effectLst/>
                <a:latin typeface="+mn-lt"/>
              </a:rPr>
              <a:t>Payer au complet à temps</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Pour payer votre compte de carte de crédit à temps, il suffit de faire le </a:t>
            </a:r>
            <a:r>
              <a:rPr lang="fr-CA" sz="1000" b="1" i="0" dirty="0">
                <a:solidFill>
                  <a:srgbClr val="3E3E3E"/>
                </a:solidFill>
                <a:effectLst/>
                <a:latin typeface="+mn-lt"/>
              </a:rPr>
              <a:t>paiement minimum dû</a:t>
            </a:r>
            <a:r>
              <a:rPr lang="fr-CA" sz="1000" b="0" i="0" dirty="0">
                <a:solidFill>
                  <a:srgbClr val="3E3E3E"/>
                </a:solidFill>
                <a:effectLst/>
                <a:latin typeface="+mn-lt"/>
              </a:rPr>
              <a:t> -A-</a:t>
            </a:r>
          </a:p>
          <a:p>
            <a:pPr algn="l"/>
            <a:r>
              <a:rPr lang="fr-CA" sz="1000" b="0" i="0" dirty="0">
                <a:solidFill>
                  <a:srgbClr val="3E3E3E"/>
                </a:solidFill>
                <a:effectLst/>
                <a:latin typeface="+mn-lt"/>
              </a:rPr>
              <a:t>inscrit à votre relevé de carte, avant la </a:t>
            </a:r>
            <a:r>
              <a:rPr lang="fr-CA" sz="1000" b="1" i="0" dirty="0">
                <a:solidFill>
                  <a:srgbClr val="3E3E3E"/>
                </a:solidFill>
                <a:effectLst/>
                <a:latin typeface="+mn-lt"/>
              </a:rPr>
              <a:t>date d'échéance</a:t>
            </a:r>
            <a:r>
              <a:rPr lang="fr-CA" sz="1000" b="0" i="0" dirty="0">
                <a:solidFill>
                  <a:srgbClr val="3E3E3E"/>
                </a:solidFill>
                <a:effectLst/>
                <a:latin typeface="+mn-lt"/>
              </a:rPr>
              <a:t>. -B-</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Nous vous encourageons à payer plus que votre paiement minimum dû.</a:t>
            </a:r>
          </a:p>
          <a:p>
            <a:pPr algn="l"/>
            <a:r>
              <a:rPr lang="fr-CA" sz="1000" b="0" i="0" dirty="0">
                <a:solidFill>
                  <a:srgbClr val="3E3E3E"/>
                </a:solidFill>
                <a:effectLst/>
                <a:latin typeface="+mn-lt"/>
              </a:rPr>
              <a:t>En payant le montant indiqué à la case </a:t>
            </a:r>
            <a:r>
              <a:rPr lang="fr-CA" sz="1000" b="1" i="0" dirty="0">
                <a:solidFill>
                  <a:srgbClr val="3E3E3E"/>
                </a:solidFill>
                <a:effectLst/>
                <a:latin typeface="+mn-lt"/>
              </a:rPr>
              <a:t>Nouveau solde courant</a:t>
            </a:r>
            <a:r>
              <a:rPr lang="fr-CA" sz="1000" b="1" i="0" u="none" strike="noStrike" baseline="30000" dirty="0">
                <a:solidFill>
                  <a:srgbClr val="3E3E3E"/>
                </a:solidFill>
                <a:effectLst/>
                <a:latin typeface="+mn-lt"/>
              </a:rPr>
              <a:t> </a:t>
            </a:r>
            <a:r>
              <a:rPr lang="fr-CA" sz="1000" b="0" i="0" dirty="0">
                <a:solidFill>
                  <a:srgbClr val="3E3E3E"/>
                </a:solidFill>
                <a:effectLst/>
                <a:latin typeface="+mn-lt"/>
              </a:rPr>
              <a:t>-C-</a:t>
            </a:r>
          </a:p>
          <a:p>
            <a:pPr algn="l"/>
            <a:r>
              <a:rPr lang="fr-CA" sz="1000" b="0" i="0" dirty="0">
                <a:solidFill>
                  <a:srgbClr val="3E3E3E"/>
                </a:solidFill>
                <a:effectLst/>
                <a:latin typeface="+mn-lt"/>
              </a:rPr>
              <a:t>vous remboursez les sommes dues en date de l'émission de votre relevé.</a:t>
            </a:r>
          </a:p>
          <a:p>
            <a:pPr algn="l"/>
            <a:endParaRPr lang="fr-CA" sz="1000" b="0" i="0" dirty="0">
              <a:solidFill>
                <a:srgbClr val="3E3E3E"/>
              </a:solidFill>
              <a:effectLst/>
              <a:latin typeface="+mn-lt"/>
            </a:endParaRPr>
          </a:p>
          <a:p>
            <a:endParaRPr lang="fr-CA" dirty="0">
              <a:latin typeface="+mn-lt"/>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17</a:t>
            </a:fld>
            <a:endParaRPr lang="fr-CA"/>
          </a:p>
        </p:txBody>
      </p:sp>
    </p:spTree>
    <p:extLst>
      <p:ext uri="{BB962C8B-B14F-4D97-AF65-F5344CB8AC3E}">
        <p14:creationId xmlns:p14="http://schemas.microsoft.com/office/powerpoint/2010/main" val="2558093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altLang="fr-FR" dirty="0">
                <a:ea typeface="Microsoft YaHei" panose="020B0503020204020204" pitchFamily="34" charset="-122"/>
              </a:rPr>
              <a:t>Quel est le taux légal au Canada? 60%...</a:t>
            </a:r>
          </a:p>
          <a:p>
            <a:endParaRPr lang="fr-CA" dirty="0"/>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18</a:t>
            </a:fld>
            <a:endParaRPr lang="fr-CA"/>
          </a:p>
        </p:txBody>
      </p:sp>
    </p:spTree>
    <p:extLst>
      <p:ext uri="{BB962C8B-B14F-4D97-AF65-F5344CB8AC3E}">
        <p14:creationId xmlns:p14="http://schemas.microsoft.com/office/powerpoint/2010/main" val="3052513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19</a:t>
            </a:fld>
            <a:endParaRPr lang="fr-CA"/>
          </a:p>
        </p:txBody>
      </p:sp>
    </p:spTree>
    <p:extLst>
      <p:ext uri="{BB962C8B-B14F-4D97-AF65-F5344CB8AC3E}">
        <p14:creationId xmlns:p14="http://schemas.microsoft.com/office/powerpoint/2010/main" val="3819378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3F1AE-AD2B-7EAA-E718-49ECDFE9218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F27B325-E5EB-C1DB-4BCE-15AD619CFEAC}"/>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B0FCB770-E26F-4EA6-4AAD-B5FA96BCB527}"/>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55DDD6A1-2D35-C7E1-47E1-C0154BD3347A}"/>
              </a:ext>
            </a:extLst>
          </p:cNvPr>
          <p:cNvSpPr>
            <a:spLocks noGrp="1"/>
          </p:cNvSpPr>
          <p:nvPr>
            <p:ph type="sldNum" sz="quarter" idx="10"/>
          </p:nvPr>
        </p:nvSpPr>
        <p:spPr/>
        <p:txBody>
          <a:bodyPr/>
          <a:lstStyle/>
          <a:p>
            <a:fld id="{1F7AAF8F-85DF-4FCD-8436-EC5D4541B670}" type="slidenum">
              <a:rPr lang="fr-CA" smtClean="0"/>
              <a:t>20</a:t>
            </a:fld>
            <a:endParaRPr lang="fr-CA"/>
          </a:p>
        </p:txBody>
      </p:sp>
    </p:spTree>
    <p:extLst>
      <p:ext uri="{BB962C8B-B14F-4D97-AF65-F5344CB8AC3E}">
        <p14:creationId xmlns:p14="http://schemas.microsoft.com/office/powerpoint/2010/main" val="3724022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F391-C780-8BBE-2F24-4FF14F51BF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CB4928-B1B3-A134-03C3-6F8D7C9D3F21}"/>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F93DFE43-1953-8FEA-7E7A-715525826364}"/>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AA63866F-6256-2E03-BD8D-5FB1EC1D1391}"/>
              </a:ext>
            </a:extLst>
          </p:cNvPr>
          <p:cNvSpPr>
            <a:spLocks noGrp="1"/>
          </p:cNvSpPr>
          <p:nvPr>
            <p:ph type="sldNum" sz="quarter" idx="10"/>
          </p:nvPr>
        </p:nvSpPr>
        <p:spPr/>
        <p:txBody>
          <a:bodyPr/>
          <a:lstStyle/>
          <a:p>
            <a:fld id="{1F7AAF8F-85DF-4FCD-8436-EC5D4541B670}" type="slidenum">
              <a:rPr lang="fr-CA" smtClean="0"/>
              <a:t>21</a:t>
            </a:fld>
            <a:endParaRPr lang="fr-CA"/>
          </a:p>
        </p:txBody>
      </p:sp>
    </p:spTree>
    <p:extLst>
      <p:ext uri="{BB962C8B-B14F-4D97-AF65-F5344CB8AC3E}">
        <p14:creationId xmlns:p14="http://schemas.microsoft.com/office/powerpoint/2010/main" val="2288709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FC69F-ADAB-67F7-12BB-3302A67DA39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BC3719-36CE-BAD8-CC2C-8EFDDB97754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0EF0BB5-52D4-BB8F-B2FA-8382601ABA1E}"/>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34FE3D9B-6320-CEA5-F20D-74E9C7800EF1}"/>
              </a:ext>
            </a:extLst>
          </p:cNvPr>
          <p:cNvSpPr>
            <a:spLocks noGrp="1"/>
          </p:cNvSpPr>
          <p:nvPr>
            <p:ph type="sldNum" sz="quarter" idx="5"/>
          </p:nvPr>
        </p:nvSpPr>
        <p:spPr/>
        <p:txBody>
          <a:bodyPr/>
          <a:lstStyle/>
          <a:p>
            <a:fld id="{1F7AAF8F-85DF-4FCD-8436-EC5D4541B670}" type="slidenum">
              <a:rPr lang="fr-CA" smtClean="0"/>
              <a:t>22</a:t>
            </a:fld>
            <a:endParaRPr lang="fr-CA"/>
          </a:p>
        </p:txBody>
      </p:sp>
    </p:spTree>
    <p:extLst>
      <p:ext uri="{BB962C8B-B14F-4D97-AF65-F5344CB8AC3E}">
        <p14:creationId xmlns:p14="http://schemas.microsoft.com/office/powerpoint/2010/main" val="3118704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8FFCE-911E-48A1-0AB1-267FC699E54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3FAB4EE-8CC1-7834-6BCF-69D9F355660B}"/>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5B7FD4F3-F18C-36CB-4C97-F931329254F1}"/>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D6E19AB0-4E61-5968-13FD-66160F134133}"/>
              </a:ext>
            </a:extLst>
          </p:cNvPr>
          <p:cNvSpPr>
            <a:spLocks noGrp="1"/>
          </p:cNvSpPr>
          <p:nvPr>
            <p:ph type="sldNum" sz="quarter" idx="10"/>
          </p:nvPr>
        </p:nvSpPr>
        <p:spPr/>
        <p:txBody>
          <a:bodyPr/>
          <a:lstStyle/>
          <a:p>
            <a:fld id="{1F7AAF8F-85DF-4FCD-8436-EC5D4541B670}" type="slidenum">
              <a:rPr lang="fr-CA" smtClean="0"/>
              <a:t>23</a:t>
            </a:fld>
            <a:endParaRPr lang="fr-CA"/>
          </a:p>
        </p:txBody>
      </p:sp>
    </p:spTree>
    <p:extLst>
      <p:ext uri="{BB962C8B-B14F-4D97-AF65-F5344CB8AC3E}">
        <p14:creationId xmlns:p14="http://schemas.microsoft.com/office/powerpoint/2010/main" val="3350924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51112-52BC-3720-BDB6-CD82986054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5C4A35-B099-B495-3725-139BFBB0E13E}"/>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DE9474FA-7BFF-A022-DD60-82D3969DA8C6}"/>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E07ED39B-4394-32D8-0B65-D9DD7AFBA196}"/>
              </a:ext>
            </a:extLst>
          </p:cNvPr>
          <p:cNvSpPr>
            <a:spLocks noGrp="1"/>
          </p:cNvSpPr>
          <p:nvPr>
            <p:ph type="sldNum" sz="quarter" idx="10"/>
          </p:nvPr>
        </p:nvSpPr>
        <p:spPr/>
        <p:txBody>
          <a:bodyPr/>
          <a:lstStyle/>
          <a:p>
            <a:fld id="{1F7AAF8F-85DF-4FCD-8436-EC5D4541B670}" type="slidenum">
              <a:rPr lang="fr-CA" smtClean="0"/>
              <a:t>25</a:t>
            </a:fld>
            <a:endParaRPr lang="fr-CA"/>
          </a:p>
        </p:txBody>
      </p:sp>
    </p:spTree>
    <p:extLst>
      <p:ext uri="{BB962C8B-B14F-4D97-AF65-F5344CB8AC3E}">
        <p14:creationId xmlns:p14="http://schemas.microsoft.com/office/powerpoint/2010/main" val="2901646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i="0" dirty="0">
                <a:solidFill>
                  <a:srgbClr val="203468"/>
                </a:solidFill>
                <a:effectLst/>
                <a:latin typeface="+mn-lt"/>
              </a:rPr>
              <a:t>Source : </a:t>
            </a:r>
            <a:r>
              <a:rPr lang="fr-CA" sz="1000" dirty="0">
                <a:latin typeface="+mn-lt"/>
              </a:rPr>
              <a:t>Source : https://www.dettes.ca/etre-endosseur-mais-a-quel-prix/#Definitions_de_termes_que_vous_devrez_connaitre</a:t>
            </a:r>
            <a:endParaRPr lang="fr-CA" sz="1000" b="0" i="0" dirty="0">
              <a:solidFill>
                <a:srgbClr val="203468"/>
              </a:solidFill>
              <a:effectLst/>
              <a:latin typeface="+mn-lt"/>
            </a:endParaRPr>
          </a:p>
          <a:p>
            <a:pPr algn="l"/>
            <a:endParaRPr lang="fr-CA" sz="1000" b="0" i="0" dirty="0">
              <a:solidFill>
                <a:srgbClr val="203468"/>
              </a:solidFill>
              <a:effectLst/>
              <a:latin typeface="+mn-lt"/>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26</a:t>
            </a:fld>
            <a:endParaRPr lang="fr-CA"/>
          </a:p>
        </p:txBody>
      </p:sp>
    </p:spTree>
    <p:extLst>
      <p:ext uri="{BB962C8B-B14F-4D97-AF65-F5344CB8AC3E}">
        <p14:creationId xmlns:p14="http://schemas.microsoft.com/office/powerpoint/2010/main" val="11020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2400" b="1" dirty="0"/>
              <a:t>Ne rien modifier sur cette diapo.</a:t>
            </a:r>
          </a:p>
        </p:txBody>
      </p:sp>
      <p:sp>
        <p:nvSpPr>
          <p:cNvPr id="4" name="Espace réservé du numéro de diapositive 3"/>
          <p:cNvSpPr>
            <a:spLocks noGrp="1"/>
          </p:cNvSpPr>
          <p:nvPr>
            <p:ph type="sldNum" sz="quarter" idx="10"/>
          </p:nvPr>
        </p:nvSpPr>
        <p:spPr/>
        <p:txBody>
          <a:bodyPr/>
          <a:lstStyle/>
          <a:p>
            <a:fld id="{1F7AAF8F-85DF-4FCD-8436-EC5D4541B670}" type="slidenum">
              <a:rPr lang="fr-CA" smtClean="0"/>
              <a:t>2</a:t>
            </a:fld>
            <a:endParaRPr lang="fr-CA"/>
          </a:p>
        </p:txBody>
      </p:sp>
    </p:spTree>
    <p:extLst>
      <p:ext uri="{BB962C8B-B14F-4D97-AF65-F5344CB8AC3E}">
        <p14:creationId xmlns:p14="http://schemas.microsoft.com/office/powerpoint/2010/main" val="3340939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19F67-634E-3546-167C-0A1060339C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F00B31-BF31-D49A-30F0-D939097BAED5}"/>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01155339-242D-89C7-9A59-F04AAE81E883}"/>
              </a:ext>
            </a:extLst>
          </p:cNvPr>
          <p:cNvSpPr>
            <a:spLocks noGrp="1"/>
          </p:cNvSpPr>
          <p:nvPr>
            <p:ph type="body" idx="1"/>
          </p:nvPr>
        </p:nvSpPr>
        <p:spPr/>
        <p:txBody>
          <a:bodyPr/>
          <a:lstStyle/>
          <a:p>
            <a:pPr algn="l"/>
            <a:r>
              <a:rPr lang="fr-CA" sz="1200" b="0" i="0" dirty="0">
                <a:solidFill>
                  <a:srgbClr val="203468"/>
                </a:solidFill>
                <a:effectLst/>
                <a:latin typeface="+mn-lt"/>
              </a:rPr>
              <a:t>Lorsque vous décidez d’endosser un prêt, cela apparaît sur votre dossier de crédit comme un nouveau compte de crédit. C’est exactement comme si vous aviez obtenu l’emprunt par vous-même. C’est une garantie supplémentaire pour le créancier.</a:t>
            </a:r>
          </a:p>
          <a:p>
            <a:pPr algn="l"/>
            <a:endParaRPr lang="fr-CA" sz="1200" b="0" i="0" dirty="0">
              <a:solidFill>
                <a:srgbClr val="203468"/>
              </a:solidFill>
              <a:effectLst/>
              <a:latin typeface="+mn-lt"/>
            </a:endParaRPr>
          </a:p>
          <a:p>
            <a:pPr algn="l"/>
            <a:r>
              <a:rPr lang="fr-CA" sz="1200" b="0" i="0" dirty="0">
                <a:solidFill>
                  <a:srgbClr val="203468"/>
                </a:solidFill>
                <a:effectLst/>
                <a:latin typeface="+mn-lt"/>
              </a:rPr>
              <a:t>Si celui que vous avez endossé effectue ses paiements en retard, ce sera inscrit comme retard de paiements dans votre dossier de crédit également. Ce qui entraîne une incidence négative sur votre cote et votre dossier de crédit. Incidence négative qui vous complique la possibilité future d’obtenir un crédit.</a:t>
            </a:r>
            <a:br>
              <a:rPr lang="fr-CA" sz="1200" dirty="0">
                <a:latin typeface="+mn-lt"/>
              </a:rPr>
            </a:br>
            <a:endParaRPr lang="fr-CA" sz="1200" b="0" i="0" dirty="0">
              <a:solidFill>
                <a:srgbClr val="203468"/>
              </a:solidFill>
              <a:effectLst/>
              <a:latin typeface="+mn-lt"/>
            </a:endParaRPr>
          </a:p>
          <a:p>
            <a:endParaRPr lang="fr-CA" dirty="0"/>
          </a:p>
        </p:txBody>
      </p:sp>
      <p:sp>
        <p:nvSpPr>
          <p:cNvPr id="4" name="Espace réservé du numéro de diapositive 3">
            <a:extLst>
              <a:ext uri="{FF2B5EF4-FFF2-40B4-BE49-F238E27FC236}">
                <a16:creationId xmlns:a16="http://schemas.microsoft.com/office/drawing/2014/main" id="{6E7285D7-0F3F-D1BC-4CA3-CEE125C01AAE}"/>
              </a:ext>
            </a:extLst>
          </p:cNvPr>
          <p:cNvSpPr>
            <a:spLocks noGrp="1"/>
          </p:cNvSpPr>
          <p:nvPr>
            <p:ph type="sldNum" sz="quarter" idx="10"/>
          </p:nvPr>
        </p:nvSpPr>
        <p:spPr/>
        <p:txBody>
          <a:bodyPr/>
          <a:lstStyle/>
          <a:p>
            <a:fld id="{1F7AAF8F-85DF-4FCD-8436-EC5D4541B670}" type="slidenum">
              <a:rPr lang="fr-CA" smtClean="0"/>
              <a:t>27</a:t>
            </a:fld>
            <a:endParaRPr lang="fr-CA"/>
          </a:p>
        </p:txBody>
      </p:sp>
    </p:spTree>
    <p:extLst>
      <p:ext uri="{BB962C8B-B14F-4D97-AF65-F5344CB8AC3E}">
        <p14:creationId xmlns:p14="http://schemas.microsoft.com/office/powerpoint/2010/main" val="3154053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ED881-C2B6-8CE4-D1B7-084FC5B3A3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FDCD176-851F-11C4-E112-C29ABEE64E15}"/>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967655DE-DE42-8433-47CC-CE36B4ED02B4}"/>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A6AA6463-2830-88FB-3BB3-3E0AF50D51E7}"/>
              </a:ext>
            </a:extLst>
          </p:cNvPr>
          <p:cNvSpPr>
            <a:spLocks noGrp="1"/>
          </p:cNvSpPr>
          <p:nvPr>
            <p:ph type="sldNum" sz="quarter" idx="10"/>
          </p:nvPr>
        </p:nvSpPr>
        <p:spPr/>
        <p:txBody>
          <a:bodyPr/>
          <a:lstStyle/>
          <a:p>
            <a:fld id="{1F7AAF8F-85DF-4FCD-8436-EC5D4541B670}" type="slidenum">
              <a:rPr lang="fr-CA" smtClean="0"/>
              <a:t>28</a:t>
            </a:fld>
            <a:endParaRPr lang="fr-CA"/>
          </a:p>
        </p:txBody>
      </p:sp>
    </p:spTree>
    <p:extLst>
      <p:ext uri="{BB962C8B-B14F-4D97-AF65-F5344CB8AC3E}">
        <p14:creationId xmlns:p14="http://schemas.microsoft.com/office/powerpoint/2010/main" val="10714792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Les lettres devant les chiffres signifient: I pour crédit à tempérament (ex. auto); O pour crédit ouvert (ex. compte de cellulaire); R pour crédit renouvelable (ex. carte de crédit); et M pour hypothèque</a:t>
            </a:r>
          </a:p>
          <a:p>
            <a:endParaRPr lang="fr-CA" dirty="0"/>
          </a:p>
        </p:txBody>
      </p:sp>
      <p:sp>
        <p:nvSpPr>
          <p:cNvPr id="4" name="Espace réservé du numéro de diapositive 3"/>
          <p:cNvSpPr>
            <a:spLocks noGrp="1"/>
          </p:cNvSpPr>
          <p:nvPr>
            <p:ph type="sldNum" sz="quarter" idx="5"/>
          </p:nvPr>
        </p:nvSpPr>
        <p:spPr/>
        <p:txBody>
          <a:bodyPr/>
          <a:lstStyle/>
          <a:p>
            <a:fld id="{7F56E39C-478A-4370-BC33-994EB42665E5}" type="slidenum">
              <a:rPr lang="fr-CA" smtClean="0"/>
              <a:t>29</a:t>
            </a:fld>
            <a:endParaRPr lang="fr-CA"/>
          </a:p>
        </p:txBody>
      </p:sp>
    </p:spTree>
    <p:extLst>
      <p:ext uri="{BB962C8B-B14F-4D97-AF65-F5344CB8AC3E}">
        <p14:creationId xmlns:p14="http://schemas.microsoft.com/office/powerpoint/2010/main" val="296056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Les lettres devant les chiffres signifient: I pour crédit à tempérament (ex. auto); O pour crédit ouvert (ex. compte de cellulaire); R pour crédit renouvelable (ex. carte de crédit); et M pour hypothèque</a:t>
            </a:r>
          </a:p>
          <a:p>
            <a:endParaRPr lang="fr-CA" dirty="0"/>
          </a:p>
        </p:txBody>
      </p:sp>
      <p:sp>
        <p:nvSpPr>
          <p:cNvPr id="4" name="Espace réservé du numéro de diapositive 3"/>
          <p:cNvSpPr>
            <a:spLocks noGrp="1"/>
          </p:cNvSpPr>
          <p:nvPr>
            <p:ph type="sldNum" sz="quarter" idx="5"/>
          </p:nvPr>
        </p:nvSpPr>
        <p:spPr/>
        <p:txBody>
          <a:bodyPr/>
          <a:lstStyle/>
          <a:p>
            <a:fld id="{7F56E39C-478A-4370-BC33-994EB42665E5}" type="slidenum">
              <a:rPr lang="fr-CA" smtClean="0"/>
              <a:t>30</a:t>
            </a:fld>
            <a:endParaRPr lang="fr-CA"/>
          </a:p>
        </p:txBody>
      </p:sp>
    </p:spTree>
    <p:extLst>
      <p:ext uri="{BB962C8B-B14F-4D97-AF65-F5344CB8AC3E}">
        <p14:creationId xmlns:p14="http://schemas.microsoft.com/office/powerpoint/2010/main" val="2122782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l"/>
            <a:r>
              <a:rPr lang="fr-FR" b="0" i="0" u="none" strike="noStrike" dirty="0">
                <a:solidFill>
                  <a:srgbClr val="61696F"/>
                </a:solidFill>
                <a:effectLst/>
                <a:latin typeface="Open Sans" panose="020B0606030504020204" pitchFamily="34" charset="0"/>
              </a:rPr>
              <a:t>Extrait AMF (https://lautorite.qc.ca/grand-public/dossier-de-credit#c61957)</a:t>
            </a:r>
          </a:p>
          <a:p>
            <a:pPr algn="l"/>
            <a:r>
              <a:rPr lang="fr-FR" b="0" i="0" u="none" strike="noStrike" dirty="0">
                <a:solidFill>
                  <a:srgbClr val="61696F"/>
                </a:solidFill>
                <a:effectLst/>
                <a:latin typeface="Open Sans" panose="020B0606030504020204" pitchFamily="34" charset="0"/>
              </a:rPr>
              <a:t>Vous constatez une </a:t>
            </a:r>
            <a:r>
              <a:rPr lang="fr-FR" b="1" i="0" u="none" strike="noStrike" dirty="0">
                <a:solidFill>
                  <a:srgbClr val="61696F"/>
                </a:solidFill>
                <a:effectLst/>
                <a:latin typeface="Open Sans" panose="020B0606030504020204" pitchFamily="34" charset="0"/>
              </a:rPr>
              <a:t>erreur dans votre dossier de crédit</a:t>
            </a:r>
            <a:r>
              <a:rPr lang="fr-FR" b="0" i="0" u="none" strike="noStrike" dirty="0">
                <a:solidFill>
                  <a:srgbClr val="61696F"/>
                </a:solidFill>
                <a:effectLst/>
                <a:latin typeface="Open Sans" panose="020B0606030504020204" pitchFamily="34" charset="0"/>
              </a:rPr>
              <a:t>, comme un retard de paiement qui a été réglé depuis un certain temps? Faites une demande de rectification par écrit (par la poste ou en ligne) à </a:t>
            </a:r>
            <a:r>
              <a:rPr lang="fr-FR" b="0" i="0" u="sng" strike="noStrike" dirty="0" err="1">
                <a:solidFill>
                  <a:srgbClr val="085DA2"/>
                </a:solidFill>
                <a:effectLst/>
                <a:latin typeface="Open Sans" panose="020B0606030504020204" pitchFamily="34" charset="0"/>
              </a:rPr>
              <a:t>Équifax</a:t>
            </a:r>
            <a:r>
              <a:rPr lang="fr-FR" b="0" i="0" u="none" strike="noStrike" dirty="0">
                <a:solidFill>
                  <a:srgbClr val="61696F"/>
                </a:solidFill>
                <a:effectLst/>
                <a:latin typeface="Open Sans" panose="020B0606030504020204" pitchFamily="34" charset="0"/>
              </a:rPr>
              <a:t> ou </a:t>
            </a:r>
            <a:r>
              <a:rPr lang="fr-FR" b="0" i="0" u="sng" strike="noStrike" dirty="0">
                <a:solidFill>
                  <a:srgbClr val="085DA2"/>
                </a:solidFill>
                <a:effectLst/>
                <a:latin typeface="Open Sans" panose="020B0606030504020204" pitchFamily="34" charset="0"/>
              </a:rPr>
              <a:t>Trans Union</a:t>
            </a:r>
            <a:r>
              <a:rPr lang="fr-FR" b="0" i="0" u="none" strike="noStrike" dirty="0">
                <a:solidFill>
                  <a:srgbClr val="61696F"/>
                </a:solidFill>
                <a:effectLst/>
                <a:latin typeface="Open Sans" panose="020B0606030504020204" pitchFamily="34" charset="0"/>
              </a:rPr>
              <a:t>. Suivez la procédure indiquée sur leur site Web. On doit vous répondre dans un délai de 30 jours. Si on ne vous répond pas dans ce délai ou qu'on refuse votre demande, vous pouvez vous adresser à la </a:t>
            </a:r>
            <a:r>
              <a:rPr lang="fr-FR" b="0" i="0" u="sng" strike="noStrike" dirty="0">
                <a:solidFill>
                  <a:srgbClr val="085DA2"/>
                </a:solidFill>
                <a:effectLst/>
                <a:latin typeface="Open Sans" panose="020B0606030504020204" pitchFamily="34" charset="0"/>
              </a:rPr>
              <a:t>Commission d'accès à l'information</a:t>
            </a:r>
            <a:r>
              <a:rPr lang="fr-FR" b="0" i="0" u="none" strike="noStrike" dirty="0">
                <a:solidFill>
                  <a:srgbClr val="61696F"/>
                </a:solidFill>
                <a:effectLst/>
                <a:latin typeface="Open Sans" panose="020B0606030504020204" pitchFamily="34" charset="0"/>
              </a:rPr>
              <a:t>.</a:t>
            </a:r>
          </a:p>
          <a:p>
            <a:pPr algn="l"/>
            <a:r>
              <a:rPr lang="fr-FR" b="0" i="0" u="none" strike="noStrike" dirty="0">
                <a:solidFill>
                  <a:srgbClr val="61696F"/>
                </a:solidFill>
                <a:effectLst/>
                <a:latin typeface="Open Sans" panose="020B0606030504020204" pitchFamily="34" charset="0"/>
              </a:rPr>
              <a:t>Si l’information reste telle quelle au dossier après vérification par </a:t>
            </a:r>
            <a:r>
              <a:rPr lang="fr-FR" b="0" i="0" u="none" strike="noStrike" dirty="0" err="1">
                <a:solidFill>
                  <a:srgbClr val="61696F"/>
                </a:solidFill>
                <a:effectLst/>
                <a:latin typeface="Open Sans" panose="020B0606030504020204" pitchFamily="34" charset="0"/>
              </a:rPr>
              <a:t>Équifax</a:t>
            </a:r>
            <a:r>
              <a:rPr lang="fr-FR" b="0" i="0" u="none" strike="noStrike" dirty="0">
                <a:solidFill>
                  <a:srgbClr val="61696F"/>
                </a:solidFill>
                <a:effectLst/>
                <a:latin typeface="Open Sans" panose="020B0606030504020204" pitchFamily="34" charset="0"/>
              </a:rPr>
              <a:t> ou Trans Union, vous pouvez également faire inscrire votre version des faits à votre dossier.</a:t>
            </a:r>
          </a:p>
          <a:p>
            <a:pPr algn="l"/>
            <a:r>
              <a:rPr lang="fr-FR" b="0" i="0" u="none" strike="noStrike" dirty="0">
                <a:solidFill>
                  <a:srgbClr val="61696F"/>
                </a:solidFill>
                <a:effectLst/>
                <a:latin typeface="Open Sans" panose="020B0606030504020204" pitchFamily="34" charset="0"/>
              </a:rPr>
              <a:t>Vous êtes en désaccord avec une inscription à votre dossier de crédit? Vous avez le droit d’ajouter une note explicative, et ce, gratuitement. La note explicative ne doit pas être diffamatoire.</a:t>
            </a:r>
          </a:p>
          <a:p>
            <a:pPr algn="l"/>
            <a:r>
              <a:rPr lang="fr-FR" b="0" i="0" u="none" strike="noStrike" dirty="0">
                <a:solidFill>
                  <a:srgbClr val="61696F"/>
                </a:solidFill>
                <a:effectLst/>
                <a:latin typeface="Open Sans" panose="020B0606030504020204" pitchFamily="34" charset="0"/>
              </a:rPr>
              <a:t>La note explicative permet de donner votre version des faits. Elle reste en place tant et aussi longtemps qu’il n’y a pas eu soit :</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une entente entre les parties impliquées, soit;</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une décision ou un jugement qui met fin à la mésentente.</a:t>
            </a:r>
          </a:p>
          <a:p>
            <a:pPr algn="l"/>
            <a:r>
              <a:rPr lang="fr-FR" b="0" i="0" u="none" strike="noStrike" dirty="0">
                <a:solidFill>
                  <a:srgbClr val="61696F"/>
                </a:solidFill>
                <a:effectLst/>
                <a:latin typeface="Open Sans" panose="020B0606030504020204" pitchFamily="34" charset="0"/>
              </a:rPr>
              <a:t>La </a:t>
            </a:r>
            <a:r>
              <a:rPr lang="fr-FR" b="1" i="0" u="none" strike="noStrike" dirty="0">
                <a:solidFill>
                  <a:srgbClr val="61696F"/>
                </a:solidFill>
                <a:effectLst/>
                <a:latin typeface="Open Sans" panose="020B0606030504020204" pitchFamily="34" charset="0"/>
              </a:rPr>
              <a:t>note explicative </a:t>
            </a:r>
            <a:r>
              <a:rPr lang="fr-FR" b="0" i="0" u="none" strike="noStrike" dirty="0">
                <a:solidFill>
                  <a:srgbClr val="61696F"/>
                </a:solidFill>
                <a:effectLst/>
                <a:latin typeface="Open Sans" panose="020B0606030504020204" pitchFamily="34" charset="0"/>
              </a:rPr>
              <a:t>pourra être lue par toute entreprise ou commerçant qui consulte le dossier de crédit.</a:t>
            </a:r>
          </a:p>
          <a:p>
            <a:pPr algn="l"/>
            <a:r>
              <a:rPr lang="fr-FR" b="0" i="0" u="none" strike="noStrike" dirty="0">
                <a:solidFill>
                  <a:srgbClr val="61696F"/>
                </a:solidFill>
                <a:effectLst/>
                <a:latin typeface="Open Sans" panose="020B0606030504020204" pitchFamily="34" charset="0"/>
              </a:rPr>
              <a:t>Une personne ou une entreprise avec qui vous souhaitez faire affaire pourrait demander à consulter votre dossier de crédit, par exemple :</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Une institution financière à laquelle vous demandez un prêt;</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Un locateur auprès de qui vous souhaitez louer un logement;</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Une compagnie d’assurance auprès de qui vous souhaitez vous assurer;</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Un employeur dans le cadre d’une démarche d’embauche.</a:t>
            </a:r>
          </a:p>
          <a:p>
            <a:pPr algn="l"/>
            <a:r>
              <a:rPr lang="fr-FR" b="0" i="0" u="none" strike="noStrike" dirty="0">
                <a:solidFill>
                  <a:srgbClr val="61696F"/>
                </a:solidFill>
                <a:effectLst/>
                <a:latin typeface="Open Sans" panose="020B0606030504020204" pitchFamily="34" charset="0"/>
              </a:rPr>
              <a:t>Votre </a:t>
            </a:r>
            <a:r>
              <a:rPr lang="fr-FR" b="1" i="0" u="none" strike="noStrike" dirty="0">
                <a:solidFill>
                  <a:srgbClr val="61696F"/>
                </a:solidFill>
                <a:effectLst/>
                <a:latin typeface="Open Sans" panose="020B0606030504020204" pitchFamily="34" charset="0"/>
              </a:rPr>
              <a:t>consentement préalable </a:t>
            </a:r>
            <a:r>
              <a:rPr lang="fr-FR" b="0" i="0" u="none" strike="noStrike" dirty="0">
                <a:solidFill>
                  <a:srgbClr val="61696F"/>
                </a:solidFill>
                <a:effectLst/>
                <a:latin typeface="Open Sans" panose="020B0606030504020204" pitchFamily="34" charset="0"/>
              </a:rPr>
              <a:t>est nécessaire pour que la personne ou l’entreprise puisse consulter votre dossier de crédit. Ce consentement a une durée limitée, soit le temps nécessaire pour réaliser le service demandé.</a:t>
            </a:r>
          </a:p>
          <a:p>
            <a:pPr algn="l"/>
            <a:r>
              <a:rPr lang="fr-FR" b="0" i="0" u="none" strike="noStrike" dirty="0">
                <a:solidFill>
                  <a:srgbClr val="61696F"/>
                </a:solidFill>
                <a:effectLst/>
                <a:latin typeface="Open Sans" panose="020B0606030504020204" pitchFamily="34" charset="0"/>
              </a:rPr>
              <a:t>Certaines habitudes aident à améliorer au fil du temps ou à </a:t>
            </a:r>
            <a:r>
              <a:rPr lang="fr-FR" b="1" i="0" u="none" strike="noStrike" dirty="0">
                <a:solidFill>
                  <a:srgbClr val="61696F"/>
                </a:solidFill>
                <a:effectLst/>
                <a:latin typeface="Open Sans" panose="020B0606030504020204" pitchFamily="34" charset="0"/>
              </a:rPr>
              <a:t>maintenir un bon dossier de crédit</a:t>
            </a:r>
            <a:r>
              <a:rPr lang="fr-FR" b="0" i="0" u="none" strike="noStrike" dirty="0">
                <a:solidFill>
                  <a:srgbClr val="61696F"/>
                </a:solidFill>
                <a:effectLst/>
                <a:latin typeface="Open Sans" panose="020B0606030504020204" pitchFamily="34" charset="0"/>
              </a:rPr>
              <a:t> ou une bonne cote de crédit :</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Payez votre solde à temps et au complet;</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Essayez de n’utiliser que 35 % du total du crédit dont vous disposez;</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Limitez le nombre de fois où vous demandez du crédit;</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Remboursez vos dettes le plus rapidement possible.</a:t>
            </a:r>
          </a:p>
          <a:p>
            <a:pPr algn="l"/>
            <a:r>
              <a:rPr lang="fr-FR" b="0" i="0" u="none" strike="noStrike" dirty="0">
                <a:solidFill>
                  <a:srgbClr val="61696F"/>
                </a:solidFill>
                <a:effectLst/>
                <a:latin typeface="Open Sans" panose="020B0606030504020204" pitchFamily="34" charset="0"/>
              </a:rPr>
              <a:t>Consultez votre dossier de crédit au moins une fois par année ou chaque fois qu’une </a:t>
            </a:r>
            <a:r>
              <a:rPr lang="fr-FR" b="1" i="0" u="none" strike="noStrike" dirty="0">
                <a:solidFill>
                  <a:srgbClr val="61696F"/>
                </a:solidFill>
                <a:effectLst/>
                <a:latin typeface="Open Sans" panose="020B0606030504020204" pitchFamily="34" charset="0"/>
              </a:rPr>
              <a:t>situation suspecte </a:t>
            </a:r>
            <a:r>
              <a:rPr lang="fr-FR" b="0" i="0" u="none" strike="noStrike" dirty="0">
                <a:solidFill>
                  <a:srgbClr val="61696F"/>
                </a:solidFill>
                <a:effectLst/>
                <a:latin typeface="Open Sans" panose="020B0606030504020204" pitchFamily="34" charset="0"/>
              </a:rPr>
              <a:t>se produit. Par exemple :</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Vous recevez un état de compte à votre nom pour un service que vous n’avez pas demandé.</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Vous êtes contacté(e) par une agence de recouvrement pour une dette qui vous est inconnue.</a:t>
            </a:r>
          </a:p>
          <a:p>
            <a:pPr algn="l">
              <a:buFont typeface="Arial" panose="020B0604020202020204" pitchFamily="34" charset="0"/>
              <a:buChar char="•"/>
            </a:pPr>
            <a:r>
              <a:rPr lang="fr-FR" b="0" i="0" u="none" strike="noStrike" dirty="0">
                <a:solidFill>
                  <a:srgbClr val="61696F"/>
                </a:solidFill>
                <a:effectLst/>
                <a:latin typeface="Open Sans" panose="020B0606030504020204" pitchFamily="34" charset="0"/>
              </a:rPr>
              <a:t>Dans le cadre d’une démarche pour obtenir du crédit, on vous mentionne l’existence de dettes ou de crédit que vous n’avez pas demandés.</a:t>
            </a:r>
          </a:p>
          <a:p>
            <a:pPr algn="l"/>
            <a:r>
              <a:rPr lang="fr-FR" b="0" i="0" u="none" strike="noStrike" dirty="0">
                <a:solidFill>
                  <a:srgbClr val="61696F"/>
                </a:solidFill>
                <a:effectLst/>
                <a:latin typeface="Open Sans" panose="020B0606030504020204" pitchFamily="34" charset="0"/>
              </a:rPr>
              <a:t>En consultant votre dossier, vous verrez s’il contient des erreurs ou si des personnes malintentionnées ont tenté d’obtenir du crédit en votre nom. </a:t>
            </a:r>
          </a:p>
          <a:p>
            <a:pPr algn="l"/>
            <a:r>
              <a:rPr lang="fr-FR" b="0" i="0" u="none" strike="noStrike" dirty="0">
                <a:solidFill>
                  <a:srgbClr val="61696F"/>
                </a:solidFill>
                <a:effectLst/>
                <a:latin typeface="Open Sans" panose="020B0606030504020204" pitchFamily="34" charset="0"/>
              </a:rPr>
              <a:t>Vous pensez avoir été victime d’un vol de renseignements personnels? Vous pouvez activer une </a:t>
            </a:r>
            <a:r>
              <a:rPr lang="fr-FR" b="1" i="0" u="none" strike="noStrike" dirty="0">
                <a:solidFill>
                  <a:srgbClr val="61696F"/>
                </a:solidFill>
                <a:effectLst/>
                <a:latin typeface="Open Sans" panose="020B0606030504020204" pitchFamily="34" charset="0"/>
              </a:rPr>
              <a:t>alerte de sécurité </a:t>
            </a:r>
            <a:r>
              <a:rPr lang="fr-FR" b="0" i="0" u="none" strike="noStrike" dirty="0">
                <a:solidFill>
                  <a:srgbClr val="61696F"/>
                </a:solidFill>
                <a:effectLst/>
                <a:latin typeface="Open Sans" panose="020B0606030504020204" pitchFamily="34" charset="0"/>
              </a:rPr>
              <a:t>sur votre dossier de crédit. Cette alerte oblige l’entreprise ou la personne qui consulte votre dossier à faire des vérifications supplémentaires pour s’assurer qu’elle traite bien avec vous.</a:t>
            </a:r>
          </a:p>
          <a:p>
            <a:pPr algn="l"/>
            <a:r>
              <a:rPr lang="fr-FR" b="0" i="0" u="none" strike="noStrike" dirty="0">
                <a:solidFill>
                  <a:srgbClr val="61696F"/>
                </a:solidFill>
                <a:effectLst/>
                <a:latin typeface="Open Sans" panose="020B0606030504020204" pitchFamily="34" charset="0"/>
              </a:rPr>
              <a:t>Pour activer cette alerte, contactez les agences de crédit </a:t>
            </a:r>
            <a:r>
              <a:rPr lang="fr-FR" b="0" i="0" u="none" strike="noStrike" dirty="0" err="1">
                <a:solidFill>
                  <a:srgbClr val="61696F"/>
                </a:solidFill>
                <a:effectLst/>
                <a:latin typeface="Open Sans" panose="020B0606030504020204" pitchFamily="34" charset="0"/>
              </a:rPr>
              <a:t>Équifax</a:t>
            </a:r>
            <a:r>
              <a:rPr lang="fr-FR" b="0" i="0" u="none" strike="noStrike" dirty="0">
                <a:solidFill>
                  <a:srgbClr val="61696F"/>
                </a:solidFill>
                <a:effectLst/>
                <a:latin typeface="Open Sans" panose="020B0606030504020204" pitchFamily="34" charset="0"/>
              </a:rPr>
              <a:t> et Trans Union. Aucuns frais ne vous seront exigés pour activer cette alerte. Vous devrez fournir un numéro de téléphone pour vous joindre afin que l’alerte soit en vigueur.</a:t>
            </a:r>
          </a:p>
          <a:p>
            <a:pPr algn="l"/>
            <a:r>
              <a:rPr lang="fr-FR" b="1" i="0" u="none" strike="noStrike" dirty="0">
                <a:solidFill>
                  <a:srgbClr val="364349"/>
                </a:solidFill>
                <a:effectLst/>
                <a:latin typeface="Open Sans" panose="020B0606030504020204" pitchFamily="34" charset="0"/>
              </a:rPr>
              <a:t>Quelle est la différence entre l’alerte de sécurité et un service de surveillance du crédit?</a:t>
            </a:r>
          </a:p>
          <a:p>
            <a:pPr algn="l"/>
            <a:r>
              <a:rPr lang="fr-FR" b="0" i="0" u="none" strike="noStrike" dirty="0">
                <a:solidFill>
                  <a:srgbClr val="61696F"/>
                </a:solidFill>
                <a:effectLst/>
                <a:latin typeface="Open Sans" panose="020B0606030504020204" pitchFamily="34" charset="0"/>
              </a:rPr>
              <a:t>L’alerte de sécurité est gratuite. Elle oblige toute personne qui reçoit votre dossier de crédit à s’assurer qu’elle fait bien affaire avec vous. Elle permet d’éviter que votre identité soit utilisée sans votre autorisation pour contracter, par exemple, un emprunt.</a:t>
            </a:r>
          </a:p>
          <a:p>
            <a:pPr algn="l"/>
            <a:r>
              <a:rPr lang="fr-FR" b="0" i="0" u="none" strike="noStrike" dirty="0">
                <a:solidFill>
                  <a:srgbClr val="61696F"/>
                </a:solidFill>
                <a:effectLst/>
                <a:latin typeface="Open Sans" panose="020B0606030504020204" pitchFamily="34" charset="0"/>
              </a:rPr>
              <a:t>Le service de surveillance du dossier de crédit offert par </a:t>
            </a:r>
            <a:r>
              <a:rPr lang="fr-FR" b="0" i="0" u="none" strike="noStrike" dirty="0" err="1">
                <a:solidFill>
                  <a:srgbClr val="61696F"/>
                </a:solidFill>
                <a:effectLst/>
                <a:latin typeface="Open Sans" panose="020B0606030504020204" pitchFamily="34" charset="0"/>
              </a:rPr>
              <a:t>Équifax</a:t>
            </a:r>
            <a:r>
              <a:rPr lang="fr-FR" b="0" i="0" u="none" strike="noStrike" dirty="0">
                <a:solidFill>
                  <a:srgbClr val="61696F"/>
                </a:solidFill>
                <a:effectLst/>
                <a:latin typeface="Open Sans" panose="020B0606030504020204" pitchFamily="34" charset="0"/>
              </a:rPr>
              <a:t> et Trans Union est un service payant. Il permet d’être informé par courriel lorsqu’un changement est apporté à votre dossier de crédit. Il pourrait s’agir par exemple d’un changement à votre cote de crédit ou de l’ouverture d’un nouveau compte de crédit à votre nom. Ce service n’inclut pas l’alerte de sécurité.</a:t>
            </a:r>
          </a:p>
          <a:p>
            <a:pPr algn="l"/>
            <a:endParaRPr lang="fr-FR" b="0" i="0" u="none" strike="noStrike" dirty="0">
              <a:solidFill>
                <a:srgbClr val="61696F"/>
              </a:solidFill>
              <a:effectLst/>
              <a:latin typeface="Open Sans" panose="020B0606030504020204" pitchFamily="34" charset="0"/>
            </a:endParaRPr>
          </a:p>
          <a:p>
            <a:pPr>
              <a:spcBef>
                <a:spcPts val="45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altLang="fr-FR" dirty="0">
              <a:ea typeface="Microsoft YaHei" panose="020B0503020204020204" pitchFamily="34" charset="-122"/>
            </a:endParaRPr>
          </a:p>
          <a:p>
            <a:endParaRPr lang="fr-CA" dirty="0"/>
          </a:p>
        </p:txBody>
      </p:sp>
      <p:sp>
        <p:nvSpPr>
          <p:cNvPr id="4" name="Espace réservé du numéro de diapositive 3"/>
          <p:cNvSpPr>
            <a:spLocks noGrp="1"/>
          </p:cNvSpPr>
          <p:nvPr>
            <p:ph type="sldNum" sz="quarter" idx="10"/>
          </p:nvPr>
        </p:nvSpPr>
        <p:spPr/>
        <p:txBody>
          <a:bodyPr/>
          <a:lstStyle/>
          <a:p>
            <a:fld id="{7F56E39C-478A-4370-BC33-994EB42665E5}" type="slidenum">
              <a:rPr lang="fr-CA" smtClean="0"/>
              <a:t>31</a:t>
            </a:fld>
            <a:endParaRPr lang="fr-CA" dirty="0"/>
          </a:p>
        </p:txBody>
      </p:sp>
    </p:spTree>
    <p:extLst>
      <p:ext uri="{BB962C8B-B14F-4D97-AF65-F5344CB8AC3E}">
        <p14:creationId xmlns:p14="http://schemas.microsoft.com/office/powerpoint/2010/main" val="1292993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D5257-FB96-4666-4E9E-923F10B1E98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DA5C6B-D986-258C-3B9A-00C3FF05EDA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5A5C8A-D119-7482-4FF3-F73EC85F2C4B}"/>
              </a:ext>
            </a:extLst>
          </p:cNvPr>
          <p:cNvSpPr>
            <a:spLocks noGrp="1"/>
          </p:cNvSpPr>
          <p:nvPr>
            <p:ph type="body" idx="1"/>
          </p:nvPr>
        </p:nvSpPr>
        <p:spPr/>
        <p:txBody>
          <a:bodyPr/>
          <a:lstStyle/>
          <a:p>
            <a:r>
              <a:rPr lang="fr-CA" dirty="0"/>
              <a:t>Définition selon le dictionnaire Larousse </a:t>
            </a:r>
          </a:p>
        </p:txBody>
      </p:sp>
      <p:sp>
        <p:nvSpPr>
          <p:cNvPr id="4" name="Espace réservé du numéro de diapositive 3">
            <a:extLst>
              <a:ext uri="{FF2B5EF4-FFF2-40B4-BE49-F238E27FC236}">
                <a16:creationId xmlns:a16="http://schemas.microsoft.com/office/drawing/2014/main" id="{E2B9DA62-CB8C-1CE0-1B67-84CF18212AB6}"/>
              </a:ext>
            </a:extLst>
          </p:cNvPr>
          <p:cNvSpPr>
            <a:spLocks noGrp="1"/>
          </p:cNvSpPr>
          <p:nvPr>
            <p:ph type="sldNum" sz="quarter" idx="5"/>
          </p:nvPr>
        </p:nvSpPr>
        <p:spPr/>
        <p:txBody>
          <a:bodyPr/>
          <a:lstStyle/>
          <a:p>
            <a:fld id="{1F7AAF8F-85DF-4FCD-8436-EC5D4541B670}" type="slidenum">
              <a:rPr lang="fr-CA" smtClean="0"/>
              <a:t>37</a:t>
            </a:fld>
            <a:endParaRPr lang="fr-CA"/>
          </a:p>
        </p:txBody>
      </p:sp>
    </p:spTree>
    <p:extLst>
      <p:ext uri="{BB962C8B-B14F-4D97-AF65-F5344CB8AC3E}">
        <p14:creationId xmlns:p14="http://schemas.microsoft.com/office/powerpoint/2010/main" val="27284733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B18BB-AB62-0164-5C99-C1478622F85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66BFC4C-315F-3EDD-9798-B7566CF558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47BA178-80A3-7DE4-B162-F90FA9989BDF}"/>
              </a:ext>
            </a:extLst>
          </p:cNvPr>
          <p:cNvSpPr>
            <a:spLocks noGrp="1"/>
          </p:cNvSpPr>
          <p:nvPr>
            <p:ph type="body" idx="1"/>
          </p:nvPr>
        </p:nvSpPr>
        <p:spPr/>
        <p:txBody>
          <a:bodyPr/>
          <a:lstStyle/>
          <a:p>
            <a:r>
              <a:rPr lang="fr-CA" dirty="0"/>
              <a:t>Définition selon le dictionnaire Larousse </a:t>
            </a:r>
          </a:p>
        </p:txBody>
      </p:sp>
      <p:sp>
        <p:nvSpPr>
          <p:cNvPr id="4" name="Espace réservé du numéro de diapositive 3">
            <a:extLst>
              <a:ext uri="{FF2B5EF4-FFF2-40B4-BE49-F238E27FC236}">
                <a16:creationId xmlns:a16="http://schemas.microsoft.com/office/drawing/2014/main" id="{68DB1260-1FFD-811D-E934-D8B170CF8941}"/>
              </a:ext>
            </a:extLst>
          </p:cNvPr>
          <p:cNvSpPr>
            <a:spLocks noGrp="1"/>
          </p:cNvSpPr>
          <p:nvPr>
            <p:ph type="sldNum" sz="quarter" idx="5"/>
          </p:nvPr>
        </p:nvSpPr>
        <p:spPr/>
        <p:txBody>
          <a:bodyPr/>
          <a:lstStyle/>
          <a:p>
            <a:fld id="{1F7AAF8F-85DF-4FCD-8436-EC5D4541B670}" type="slidenum">
              <a:rPr lang="fr-CA" smtClean="0"/>
              <a:t>38</a:t>
            </a:fld>
            <a:endParaRPr lang="fr-CA"/>
          </a:p>
        </p:txBody>
      </p:sp>
    </p:spTree>
    <p:extLst>
      <p:ext uri="{BB962C8B-B14F-4D97-AF65-F5344CB8AC3E}">
        <p14:creationId xmlns:p14="http://schemas.microsoft.com/office/powerpoint/2010/main" val="2191091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CA" sz="1000" b="1" i="0" dirty="0">
                <a:solidFill>
                  <a:srgbClr val="0A647A"/>
                </a:solidFill>
                <a:effectLst/>
                <a:latin typeface="+mn-lt"/>
              </a:rPr>
              <a:t>Payer moins de frais de crédit sur vos achats</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Même si vous faites votre paiement minimum dû chaque mois, les intérêts continuent de s'accumuler sur le montant total à payer sur votre carte. Payer votre </a:t>
            </a:r>
            <a:r>
              <a:rPr lang="fr-CA" sz="1000" b="1" i="0" dirty="0">
                <a:solidFill>
                  <a:srgbClr val="3E3E3E"/>
                </a:solidFill>
                <a:effectLst/>
                <a:latin typeface="+mn-lt"/>
              </a:rPr>
              <a:t>nouveau solde courant</a:t>
            </a:r>
            <a:r>
              <a:rPr lang="fr-CA" sz="1000" b="0" i="0" dirty="0">
                <a:solidFill>
                  <a:srgbClr val="3E3E3E"/>
                </a:solidFill>
                <a:effectLst/>
                <a:latin typeface="+mn-lt"/>
              </a:rPr>
              <a:t> -A- en entier chaque mois est donc très avantageux, car vous ne paierez pas de frais de crédit sur vos achats courants.</a:t>
            </a:r>
          </a:p>
          <a:p>
            <a:pPr algn="l"/>
            <a:endParaRPr lang="fr-CA" sz="1000" b="0" i="0" dirty="0">
              <a:solidFill>
                <a:srgbClr val="3E3E3E"/>
              </a:solidFill>
              <a:effectLst/>
              <a:latin typeface="+mn-lt"/>
            </a:endParaRPr>
          </a:p>
          <a:p>
            <a:pPr algn="l"/>
            <a:r>
              <a:rPr lang="fr-CA" sz="1000" b="1" i="0" dirty="0">
                <a:solidFill>
                  <a:srgbClr val="000000"/>
                </a:solidFill>
                <a:effectLst/>
                <a:latin typeface="+mn-lt"/>
              </a:rPr>
              <a:t>Exemple</a:t>
            </a:r>
          </a:p>
          <a:p>
            <a:pPr algn="l"/>
            <a:r>
              <a:rPr lang="fr-CA" sz="1000" b="0" i="0" dirty="0">
                <a:solidFill>
                  <a:srgbClr val="3E3E3E"/>
                </a:solidFill>
                <a:effectLst/>
                <a:latin typeface="+mn-lt"/>
              </a:rPr>
              <a:t>Le nouveau solde courant</a:t>
            </a:r>
            <a:r>
              <a:rPr lang="fr-CA" sz="1000" b="0" i="0" u="none" strike="noStrike" baseline="30000" dirty="0">
                <a:solidFill>
                  <a:srgbClr val="3E3E3E"/>
                </a:solidFill>
                <a:effectLst/>
                <a:latin typeface="+mn-lt"/>
              </a:rPr>
              <a:t> </a:t>
            </a:r>
            <a:r>
              <a:rPr lang="fr-CA" sz="1000" b="0" i="0" dirty="0">
                <a:solidFill>
                  <a:srgbClr val="3E3E3E"/>
                </a:solidFill>
                <a:effectLst/>
                <a:latin typeface="+mn-lt"/>
              </a:rPr>
              <a:t>de votre carte de crédit s'élève à 196,46 $ et le </a:t>
            </a:r>
            <a:r>
              <a:rPr lang="fr-CA" sz="1000" b="1" i="0" dirty="0">
                <a:solidFill>
                  <a:srgbClr val="3E3E3E"/>
                </a:solidFill>
                <a:effectLst/>
                <a:latin typeface="+mn-lt"/>
              </a:rPr>
              <a:t>taux d'intérêt annuel</a:t>
            </a:r>
            <a:r>
              <a:rPr lang="fr-CA" sz="1000" b="0" i="0" dirty="0">
                <a:solidFill>
                  <a:srgbClr val="3E3E3E"/>
                </a:solidFill>
                <a:effectLst/>
                <a:latin typeface="+mn-lt"/>
              </a:rPr>
              <a:t> -B-</a:t>
            </a:r>
          </a:p>
          <a:p>
            <a:pPr algn="l"/>
            <a:r>
              <a:rPr lang="fr-CA" sz="1000" b="0" i="0" dirty="0">
                <a:solidFill>
                  <a:srgbClr val="3E3E3E"/>
                </a:solidFill>
                <a:effectLst/>
                <a:latin typeface="+mn-lt"/>
              </a:rPr>
              <a:t>applicable à ce solde est de 19,90 %. En </a:t>
            </a:r>
            <a:r>
              <a:rPr lang="fr-CA" sz="1000" b="1" i="0" dirty="0">
                <a:solidFill>
                  <a:srgbClr val="3E3E3E"/>
                </a:solidFill>
                <a:effectLst/>
                <a:latin typeface="+mn-lt"/>
              </a:rPr>
              <a:t>estimant le temps requis pour régler votre solde</a:t>
            </a:r>
            <a:r>
              <a:rPr lang="fr-CA" sz="1000" b="0" i="0" dirty="0">
                <a:solidFill>
                  <a:srgbClr val="3E3E3E"/>
                </a:solidFill>
                <a:effectLst/>
                <a:latin typeface="+mn-lt"/>
              </a:rPr>
              <a:t>, -C-</a:t>
            </a:r>
          </a:p>
          <a:p>
            <a:pPr algn="l"/>
            <a:r>
              <a:rPr lang="fr-CA" sz="1000" b="0" i="0" dirty="0">
                <a:solidFill>
                  <a:srgbClr val="3E3E3E"/>
                </a:solidFill>
                <a:effectLst/>
                <a:latin typeface="+mn-lt"/>
              </a:rPr>
              <a:t>si vous faites seulement votre </a:t>
            </a:r>
            <a:r>
              <a:rPr lang="fr-CA" sz="1000" b="1" i="0" dirty="0">
                <a:solidFill>
                  <a:srgbClr val="3E3E3E"/>
                </a:solidFill>
                <a:effectLst/>
                <a:latin typeface="+mn-lt"/>
              </a:rPr>
              <a:t>paiement minimum dû</a:t>
            </a:r>
            <a:r>
              <a:rPr lang="fr-CA" sz="1000" b="0" i="0" dirty="0">
                <a:solidFill>
                  <a:srgbClr val="3E3E3E"/>
                </a:solidFill>
                <a:effectLst/>
                <a:latin typeface="+mn-lt"/>
              </a:rPr>
              <a:t> -D-</a:t>
            </a:r>
          </a:p>
          <a:p>
            <a:pPr algn="l"/>
            <a:r>
              <a:rPr lang="fr-CA" sz="1000" b="0" i="0" dirty="0">
                <a:solidFill>
                  <a:srgbClr val="3E3E3E"/>
                </a:solidFill>
                <a:effectLst/>
                <a:latin typeface="+mn-lt"/>
              </a:rPr>
              <a:t>chaque mois, le solde de vos achats courants et de vos avances d'argent sera remboursé dans 1 année et 9 mois. À vous de décider de la meilleure stratégie de remboursement selon votre capacité de paiement.</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Les </a:t>
            </a:r>
            <a:r>
              <a:rPr lang="fr-CA" sz="1000" b="1" i="0" dirty="0">
                <a:solidFill>
                  <a:srgbClr val="3E3E3E"/>
                </a:solidFill>
                <a:effectLst/>
                <a:latin typeface="+mn-lt"/>
              </a:rPr>
              <a:t>frais de crédit sur achats</a:t>
            </a:r>
            <a:r>
              <a:rPr lang="fr-CA" sz="1000" b="0" i="0" dirty="0">
                <a:solidFill>
                  <a:srgbClr val="3E3E3E"/>
                </a:solidFill>
                <a:effectLst/>
                <a:latin typeface="+mn-lt"/>
              </a:rPr>
              <a:t> (intérêts) –E-</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sont ajoutés à votre nouveau solde courant </a:t>
            </a:r>
            <a:r>
              <a:rPr lang="fr-CA" sz="1000" b="1" i="0" dirty="0">
                <a:solidFill>
                  <a:srgbClr val="3E3E3E"/>
                </a:solidFill>
                <a:effectLst/>
                <a:latin typeface="+mn-lt"/>
              </a:rPr>
              <a:t>seulement si vous n'avez pas remboursé</a:t>
            </a:r>
            <a:r>
              <a:rPr lang="fr-CA" sz="1000" b="0" i="0" dirty="0">
                <a:solidFill>
                  <a:srgbClr val="3E3E3E"/>
                </a:solidFill>
                <a:effectLst/>
                <a:latin typeface="+mn-lt"/>
              </a:rPr>
              <a:t> le solde courant indiqué à votre dernier relevé avant la date d'échéance. C'est à cette date que les frais de crédit sont calculés sur le montant de vos achats courants, au taux d'intérêt annuel et inscrit à votre relevé.</a:t>
            </a: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39</a:t>
            </a:fld>
            <a:endParaRPr lang="fr-CA"/>
          </a:p>
        </p:txBody>
      </p:sp>
    </p:spTree>
    <p:extLst>
      <p:ext uri="{BB962C8B-B14F-4D97-AF65-F5344CB8AC3E}">
        <p14:creationId xmlns:p14="http://schemas.microsoft.com/office/powerpoint/2010/main" val="13664889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CA" sz="1000" b="1" i="0" dirty="0">
                <a:solidFill>
                  <a:srgbClr val="0A647A"/>
                </a:solidFill>
                <a:effectLst/>
                <a:latin typeface="+mn-lt"/>
              </a:rPr>
              <a:t>Comment fonctionnent les avances d'argent?</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Tout d'abord, une avance d'argent, c'est :</a:t>
            </a:r>
          </a:p>
          <a:p>
            <a:pPr algn="l">
              <a:buFont typeface="Arial" panose="020B0604020202020204" pitchFamily="34" charset="0"/>
              <a:buChar char="•"/>
            </a:pPr>
            <a:r>
              <a:rPr lang="fr-CA" sz="1000" b="0" i="0" dirty="0">
                <a:solidFill>
                  <a:srgbClr val="3E3E3E"/>
                </a:solidFill>
                <a:effectLst/>
                <a:latin typeface="+mn-lt"/>
              </a:rPr>
              <a:t>un retrait fait avec votre carte de crédit au guichet automatique</a:t>
            </a:r>
          </a:p>
          <a:p>
            <a:pPr algn="l">
              <a:buFont typeface="Arial" panose="020B0604020202020204" pitchFamily="34" charset="0"/>
              <a:buChar char="•"/>
            </a:pPr>
            <a:r>
              <a:rPr lang="fr-CA" sz="1000" b="0" i="0" dirty="0">
                <a:solidFill>
                  <a:srgbClr val="3E3E3E"/>
                </a:solidFill>
                <a:effectLst/>
                <a:latin typeface="+mn-lt"/>
              </a:rPr>
              <a:t>un virement fait par Accès D à partir de votre carte de crédit</a:t>
            </a:r>
          </a:p>
          <a:p>
            <a:pPr algn="l">
              <a:buFont typeface="Arial" panose="020B0604020202020204" pitchFamily="34" charset="0"/>
              <a:buChar char="•"/>
            </a:pPr>
            <a:r>
              <a:rPr lang="fr-CA" sz="1000" b="0" i="0" dirty="0">
                <a:solidFill>
                  <a:srgbClr val="3E3E3E"/>
                </a:solidFill>
                <a:effectLst/>
                <a:latin typeface="+mn-lt"/>
              </a:rPr>
              <a:t>un transfert de solde d'une autre carte de crédit vers votre carte de crédit Desjardins</a:t>
            </a:r>
          </a:p>
          <a:p>
            <a:pPr algn="l">
              <a:buFont typeface="Arial" panose="020B0604020202020204" pitchFamily="34" charset="0"/>
              <a:buChar char="•"/>
            </a:pPr>
            <a:r>
              <a:rPr lang="fr-CA" sz="1000" b="0" i="0" dirty="0">
                <a:solidFill>
                  <a:srgbClr val="3E3E3E"/>
                </a:solidFill>
                <a:effectLst/>
                <a:latin typeface="+mn-lt"/>
              </a:rPr>
              <a:t>un achat fait avec des chèques de carte de crédit.</a:t>
            </a:r>
          </a:p>
          <a:p>
            <a:pPr algn="l">
              <a:buFont typeface="Arial" panose="020B0604020202020204" pitchFamily="34" charset="0"/>
              <a:buNone/>
            </a:pPr>
            <a:endParaRPr lang="fr-CA" sz="1000" b="0" i="0" dirty="0">
              <a:solidFill>
                <a:srgbClr val="3E3E3E"/>
              </a:solidFill>
              <a:effectLst/>
              <a:latin typeface="+mn-lt"/>
            </a:endParaRPr>
          </a:p>
          <a:p>
            <a:pPr algn="l"/>
            <a:r>
              <a:rPr lang="fr-CA" sz="1000" b="0" i="0" dirty="0">
                <a:solidFill>
                  <a:srgbClr val="3E3E3E"/>
                </a:solidFill>
                <a:effectLst/>
                <a:latin typeface="+mn-lt"/>
              </a:rPr>
              <a:t>Lorsque vous obtenez une avance d'argent avec votre carte de crédit, les intérêts commencent à s'accumuler le jour même de votre transaction et sont calculés quotidiennement au </a:t>
            </a:r>
            <a:r>
              <a:rPr lang="fr-CA" sz="1000" b="1" i="0" dirty="0">
                <a:solidFill>
                  <a:srgbClr val="3E3E3E"/>
                </a:solidFill>
                <a:effectLst/>
                <a:latin typeface="+mn-lt"/>
              </a:rPr>
              <a:t>taux d'intérêt annuel</a:t>
            </a:r>
            <a:r>
              <a:rPr lang="fr-CA" sz="1000" b="0" i="0" dirty="0">
                <a:solidFill>
                  <a:srgbClr val="3E3E3E"/>
                </a:solidFill>
                <a:effectLst/>
                <a:latin typeface="+mn-lt"/>
              </a:rPr>
              <a:t> -A-</a:t>
            </a:r>
          </a:p>
          <a:p>
            <a:pPr algn="l"/>
            <a:r>
              <a:rPr lang="fr-CA" sz="1000" b="0" i="0" dirty="0">
                <a:solidFill>
                  <a:srgbClr val="3E3E3E"/>
                </a:solidFill>
                <a:effectLst/>
                <a:latin typeface="+mn-lt"/>
              </a:rPr>
              <a:t>applicable aux avances d'argent et sont ajoutés à votre </a:t>
            </a:r>
            <a:r>
              <a:rPr lang="fr-CA" sz="1000" b="1" i="0" dirty="0">
                <a:solidFill>
                  <a:srgbClr val="3E3E3E"/>
                </a:solidFill>
                <a:effectLst/>
                <a:latin typeface="+mn-lt"/>
              </a:rPr>
              <a:t>nouveau solde courant</a:t>
            </a:r>
            <a:r>
              <a:rPr lang="fr-CA" sz="1000" b="0" i="0" dirty="0">
                <a:solidFill>
                  <a:srgbClr val="3E3E3E"/>
                </a:solidFill>
                <a:effectLst/>
                <a:latin typeface="+mn-lt"/>
              </a:rPr>
              <a:t>. –B-</a:t>
            </a:r>
          </a:p>
          <a:p>
            <a:pPr algn="l"/>
            <a:r>
              <a:rPr lang="fr-CA" sz="1000" b="0" i="0" dirty="0">
                <a:solidFill>
                  <a:srgbClr val="3E3E3E"/>
                </a:solidFill>
                <a:effectLst/>
                <a:latin typeface="+mn-lt"/>
              </a:rPr>
              <a:t>N.B. Le taux d’intérêt applicable est souvent plus élevé pour les avances de fonds que pour les achats.</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Les intérêts continueront de s'accumuler et seront inscrits à la case </a:t>
            </a:r>
            <a:r>
              <a:rPr lang="fr-CA" sz="1000" b="1" i="0" dirty="0">
                <a:solidFill>
                  <a:srgbClr val="3E3E3E"/>
                </a:solidFill>
                <a:effectLst/>
                <a:latin typeface="+mn-lt"/>
              </a:rPr>
              <a:t>Frais de crédit sur avances d'argent</a:t>
            </a:r>
            <a:r>
              <a:rPr lang="fr-CA" sz="1000" b="0" i="0" dirty="0">
                <a:solidFill>
                  <a:srgbClr val="3E3E3E"/>
                </a:solidFill>
                <a:effectLst/>
                <a:latin typeface="+mn-lt"/>
              </a:rPr>
              <a:t> -C-</a:t>
            </a:r>
          </a:p>
          <a:p>
            <a:pPr algn="l"/>
            <a:r>
              <a:rPr lang="fr-CA" sz="1000" b="0" i="0" dirty="0">
                <a:solidFill>
                  <a:srgbClr val="3E3E3E"/>
                </a:solidFill>
                <a:effectLst/>
                <a:latin typeface="+mn-lt"/>
              </a:rPr>
              <a:t>tout aussi longtemps que vous n'aurez pas </a:t>
            </a:r>
            <a:r>
              <a:rPr lang="fr-CA" sz="1000" b="1" i="0" dirty="0">
                <a:solidFill>
                  <a:srgbClr val="3E3E3E"/>
                </a:solidFill>
                <a:effectLst/>
                <a:latin typeface="+mn-lt"/>
              </a:rPr>
              <a:t>complètement remboursé le solde complet</a:t>
            </a:r>
            <a:r>
              <a:rPr lang="fr-CA" sz="1000" b="0" i="0" dirty="0">
                <a:solidFill>
                  <a:srgbClr val="3E3E3E"/>
                </a:solidFill>
                <a:effectLst/>
                <a:latin typeface="+mn-lt"/>
              </a:rPr>
              <a:t> de votre carte.</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Voilà une autre bonne raison de payer votre nouveau solde courant en entier chaque mois.</a:t>
            </a: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40</a:t>
            </a:fld>
            <a:endParaRPr lang="fr-CA"/>
          </a:p>
        </p:txBody>
      </p:sp>
    </p:spTree>
    <p:extLst>
      <p:ext uri="{BB962C8B-B14F-4D97-AF65-F5344CB8AC3E}">
        <p14:creationId xmlns:p14="http://schemas.microsoft.com/office/powerpoint/2010/main" val="1319254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CA" sz="1000" b="1" i="0" dirty="0">
                <a:solidFill>
                  <a:srgbClr val="0A647A"/>
                </a:solidFill>
                <a:effectLst/>
                <a:latin typeface="+mn-lt"/>
              </a:rPr>
              <a:t>Rembourser votre financement plus vite (si le taux d’intérêt applicable est plus élevé que celui sur la carte de crédit et s’il y a un solde sur celle-ci)</a:t>
            </a:r>
          </a:p>
          <a:p>
            <a:pPr algn="l"/>
            <a:endParaRPr lang="fr-CA" sz="1000" b="0" i="0" dirty="0">
              <a:solidFill>
                <a:srgbClr val="3E3E3E"/>
              </a:solidFill>
              <a:effectLst/>
              <a:latin typeface="+mn-lt"/>
            </a:endParaRPr>
          </a:p>
          <a:p>
            <a:pPr algn="l"/>
            <a:r>
              <a:rPr lang="fr-CA" sz="1000" b="0" i="0" dirty="0">
                <a:solidFill>
                  <a:srgbClr val="3E3E3E"/>
                </a:solidFill>
                <a:effectLst/>
                <a:latin typeface="+mn-lt"/>
              </a:rPr>
              <a:t>En tout temps, vous pouvez rembourser votre financement, en partie ou en totalité, sans pénalité, avant la </a:t>
            </a:r>
            <a:r>
              <a:rPr lang="fr-CA" sz="1000" b="1" i="0" dirty="0">
                <a:solidFill>
                  <a:srgbClr val="3E3E3E"/>
                </a:solidFill>
                <a:effectLst/>
                <a:latin typeface="+mn-lt"/>
              </a:rPr>
              <a:t>date d'échéance</a:t>
            </a:r>
            <a:r>
              <a:rPr lang="fr-CA" sz="1000" b="0" i="0" dirty="0">
                <a:solidFill>
                  <a:srgbClr val="3E3E3E"/>
                </a:solidFill>
                <a:effectLst/>
                <a:latin typeface="+mn-lt"/>
              </a:rPr>
              <a:t>. –A-</a:t>
            </a:r>
          </a:p>
          <a:p>
            <a:pPr algn="l"/>
            <a:endParaRPr lang="fr-CA" sz="1000" b="0" i="0" dirty="0">
              <a:solidFill>
                <a:srgbClr val="3E3E3E"/>
              </a:solidFill>
              <a:effectLst/>
              <a:latin typeface="+mn-lt"/>
            </a:endParaRPr>
          </a:p>
          <a:p>
            <a:pPr algn="l">
              <a:buFont typeface="Arial" panose="020B0604020202020204" pitchFamily="34" charset="0"/>
              <a:buChar char="•"/>
            </a:pPr>
            <a:r>
              <a:rPr lang="fr-CA" sz="1000" b="0" i="0" dirty="0">
                <a:solidFill>
                  <a:srgbClr val="3E3E3E"/>
                </a:solidFill>
                <a:effectLst/>
                <a:latin typeface="+mn-lt"/>
              </a:rPr>
              <a:t>Pour faire un paiement partiel ou total, </a:t>
            </a:r>
            <a:r>
              <a:rPr lang="fr-CA" sz="1000" b="1" i="0" dirty="0">
                <a:solidFill>
                  <a:srgbClr val="3E3E3E"/>
                </a:solidFill>
                <a:effectLst/>
                <a:latin typeface="+mn-lt"/>
              </a:rPr>
              <a:t>en plus de vos mensualités Accord D</a:t>
            </a:r>
            <a:r>
              <a:rPr lang="fr-CA" sz="1000" b="0" i="0" dirty="0">
                <a:solidFill>
                  <a:srgbClr val="3E3E3E"/>
                </a:solidFill>
                <a:effectLst/>
                <a:latin typeface="+mn-lt"/>
              </a:rPr>
              <a:t>, vous pouvez faire ce qu'on appelle une </a:t>
            </a:r>
            <a:r>
              <a:rPr lang="fr-CA" sz="1000" b="1" i="0" dirty="0">
                <a:solidFill>
                  <a:srgbClr val="3E3E3E"/>
                </a:solidFill>
                <a:effectLst/>
                <a:latin typeface="+mn-lt"/>
              </a:rPr>
              <a:t>remise en capital</a:t>
            </a:r>
            <a:r>
              <a:rPr lang="fr-CA" sz="1000" b="0" i="0" dirty="0">
                <a:solidFill>
                  <a:srgbClr val="3E3E3E"/>
                </a:solidFill>
                <a:effectLst/>
                <a:latin typeface="+mn-lt"/>
              </a:rPr>
              <a:t>.</a:t>
            </a:r>
          </a:p>
          <a:p>
            <a:pPr algn="l">
              <a:buFont typeface="Arial" panose="020B0604020202020204" pitchFamily="34" charset="0"/>
              <a:buChar char="•"/>
            </a:pPr>
            <a:r>
              <a:rPr lang="fr-CA" sz="1000" b="0" i="0" dirty="0">
                <a:solidFill>
                  <a:srgbClr val="3E3E3E"/>
                </a:solidFill>
                <a:effectLst/>
                <a:latin typeface="+mn-lt"/>
              </a:rPr>
              <a:t>Le montant de ce paiement est appliqué </a:t>
            </a:r>
            <a:r>
              <a:rPr lang="fr-CA" sz="1000" b="1" i="0" dirty="0">
                <a:solidFill>
                  <a:srgbClr val="3E3E3E"/>
                </a:solidFill>
                <a:effectLst/>
                <a:latin typeface="+mn-lt"/>
              </a:rPr>
              <a:t>directement au « capital »</a:t>
            </a:r>
            <a:r>
              <a:rPr lang="fr-CA" sz="1000" b="0" i="0" dirty="0">
                <a:solidFill>
                  <a:srgbClr val="3E3E3E"/>
                </a:solidFill>
                <a:effectLst/>
                <a:latin typeface="+mn-lt"/>
              </a:rPr>
              <a:t> de votre financement Accord D, ce qui veut dire qu'il vient réduire le montant de votre financement.</a:t>
            </a:r>
          </a:p>
          <a:p>
            <a:pPr algn="l">
              <a:buFont typeface="Arial" panose="020B0604020202020204" pitchFamily="34" charset="0"/>
              <a:buNone/>
            </a:pPr>
            <a:endParaRPr lang="fr-CA" sz="1000" b="0" i="0" dirty="0">
              <a:solidFill>
                <a:srgbClr val="3E3E3E"/>
              </a:solidFill>
              <a:effectLst/>
              <a:latin typeface="+mn-lt"/>
            </a:endParaRPr>
          </a:p>
          <a:p>
            <a:pPr algn="l">
              <a:buFont typeface="Arial" panose="020B0604020202020204" pitchFamily="34" charset="0"/>
              <a:buChar char="•"/>
            </a:pPr>
            <a:r>
              <a:rPr lang="fr-CA" sz="1000" b="0" i="0" dirty="0">
                <a:solidFill>
                  <a:srgbClr val="3E3E3E"/>
                </a:solidFill>
                <a:effectLst/>
                <a:latin typeface="+mn-lt"/>
              </a:rPr>
              <a:t>Cette option peut être intéressante, particulièrement si vous avez déjà fait votre paiement minimum dû et si des intérêts s'appliquent à votre financement Accord D. Elle peut vous faire économiser, car vous paierez des frais de crédit sur un plus petit montant. Au moment de faire votre </a:t>
            </a:r>
            <a:r>
              <a:rPr lang="fr-CA" sz="1000" b="1" i="0" dirty="0">
                <a:solidFill>
                  <a:srgbClr val="3E3E3E"/>
                </a:solidFill>
                <a:effectLst/>
                <a:latin typeface="+mn-lt"/>
              </a:rPr>
              <a:t>remise en capital</a:t>
            </a:r>
            <a:r>
              <a:rPr lang="fr-CA" sz="1000" b="0" i="0" dirty="0">
                <a:solidFill>
                  <a:srgbClr val="3E3E3E"/>
                </a:solidFill>
                <a:effectLst/>
                <a:latin typeface="+mn-lt"/>
              </a:rPr>
              <a:t>, assurez-vous de choisir le bon </a:t>
            </a:r>
            <a:r>
              <a:rPr lang="fr-CA" sz="1000" b="1" i="0" dirty="0">
                <a:solidFill>
                  <a:srgbClr val="3E3E3E"/>
                </a:solidFill>
                <a:effectLst/>
                <a:latin typeface="+mn-lt"/>
              </a:rPr>
              <a:t>no de plan</a:t>
            </a:r>
            <a:r>
              <a:rPr lang="fr-CA" sz="1000" b="0" i="0" dirty="0">
                <a:solidFill>
                  <a:srgbClr val="3E3E3E"/>
                </a:solidFill>
                <a:effectLst/>
                <a:latin typeface="+mn-lt"/>
              </a:rPr>
              <a:t>. –B-</a:t>
            </a:r>
          </a:p>
          <a:p>
            <a:pPr algn="l">
              <a:buFont typeface="Arial" panose="020B0604020202020204" pitchFamily="34" charset="0"/>
              <a:buChar char="•"/>
            </a:pPr>
            <a:endParaRPr lang="fr-CA" sz="1000" b="0" i="0" dirty="0">
              <a:solidFill>
                <a:srgbClr val="3E3E3E"/>
              </a:solidFill>
              <a:effectLst/>
              <a:latin typeface="+mn-lt"/>
            </a:endParaRPr>
          </a:p>
          <a:p>
            <a:pPr algn="l">
              <a:buFont typeface="Arial" panose="020B0604020202020204" pitchFamily="34" charset="0"/>
              <a:buChar char="•"/>
            </a:pPr>
            <a:r>
              <a:rPr lang="fr-CA" sz="1000" b="0" i="0" dirty="0">
                <a:solidFill>
                  <a:srgbClr val="3E3E3E"/>
                </a:solidFill>
                <a:effectLst/>
                <a:latin typeface="+mn-lt"/>
              </a:rPr>
              <a:t>Une fois votre remise en capital faite, vous verrez sur votre prochain relevé un montant dans la case </a:t>
            </a:r>
            <a:r>
              <a:rPr lang="fr-CA" sz="1000" b="1" i="0" dirty="0">
                <a:solidFill>
                  <a:srgbClr val="3E3E3E"/>
                </a:solidFill>
                <a:effectLst/>
                <a:latin typeface="+mn-lt"/>
              </a:rPr>
              <a:t>Variation sur capital -C-</a:t>
            </a:r>
            <a:endParaRPr lang="fr-CA" sz="1000" b="0" i="0" dirty="0">
              <a:solidFill>
                <a:srgbClr val="3E3E3E"/>
              </a:solidFill>
              <a:effectLst/>
              <a:latin typeface="+mn-lt"/>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41</a:t>
            </a:fld>
            <a:endParaRPr lang="fr-CA"/>
          </a:p>
        </p:txBody>
      </p:sp>
    </p:spTree>
    <p:extLst>
      <p:ext uri="{BB962C8B-B14F-4D97-AF65-F5344CB8AC3E}">
        <p14:creationId xmlns:p14="http://schemas.microsoft.com/office/powerpoint/2010/main" val="3840179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dirty="0">
              <a:latin typeface="Century Gothic" panose="020B0502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3</a:t>
            </a:fld>
            <a:endParaRPr lang="fr-CA"/>
          </a:p>
        </p:txBody>
      </p:sp>
    </p:spTree>
    <p:extLst>
      <p:ext uri="{BB962C8B-B14F-4D97-AF65-F5344CB8AC3E}">
        <p14:creationId xmlns:p14="http://schemas.microsoft.com/office/powerpoint/2010/main" val="81882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94B74-BB24-70C1-9956-79D087BCEDC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031B9FA-32E2-E80D-C4E6-AA71CF945BB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63F7A47-7C1F-C7E5-7573-3565734C79A2}"/>
              </a:ext>
            </a:extLst>
          </p:cNvPr>
          <p:cNvSpPr>
            <a:spLocks noGrp="1"/>
          </p:cNvSpPr>
          <p:nvPr>
            <p:ph type="body" idx="1"/>
          </p:nvPr>
        </p:nvSpPr>
        <p:spPr/>
        <p:txBody>
          <a:bodyPr/>
          <a:lstStyle/>
          <a:p>
            <a:endParaRPr lang="fr-CA" sz="1000" dirty="0">
              <a:latin typeface="+mn-lt"/>
            </a:endParaRPr>
          </a:p>
        </p:txBody>
      </p:sp>
      <p:sp>
        <p:nvSpPr>
          <p:cNvPr id="4" name="Espace réservé du numéro de diapositive 3">
            <a:extLst>
              <a:ext uri="{FF2B5EF4-FFF2-40B4-BE49-F238E27FC236}">
                <a16:creationId xmlns:a16="http://schemas.microsoft.com/office/drawing/2014/main" id="{0928C5BD-ECA8-1A27-A6D8-349CAD683D5F}"/>
              </a:ext>
            </a:extLst>
          </p:cNvPr>
          <p:cNvSpPr>
            <a:spLocks noGrp="1"/>
          </p:cNvSpPr>
          <p:nvPr>
            <p:ph type="sldNum" sz="quarter" idx="5"/>
          </p:nvPr>
        </p:nvSpPr>
        <p:spPr/>
        <p:txBody>
          <a:bodyPr/>
          <a:lstStyle/>
          <a:p>
            <a:fld id="{1F7AAF8F-85DF-4FCD-8436-EC5D4541B670}" type="slidenum">
              <a:rPr lang="fr-CA" smtClean="0"/>
              <a:t>4</a:t>
            </a:fld>
            <a:endParaRPr lang="fr-CA"/>
          </a:p>
        </p:txBody>
      </p:sp>
    </p:spTree>
    <p:extLst>
      <p:ext uri="{BB962C8B-B14F-4D97-AF65-F5344CB8AC3E}">
        <p14:creationId xmlns:p14="http://schemas.microsoft.com/office/powerpoint/2010/main" val="3005084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ase">
              <a:lnSpc>
                <a:spcPct val="150000"/>
              </a:lnSpc>
            </a:pPr>
            <a:endParaRPr lang="fr-CA" sz="2800" dirty="0">
              <a:solidFill>
                <a:schemeClr val="tx1">
                  <a:lumMod val="75000"/>
                  <a:lumOff val="25000"/>
                </a:schemeClr>
              </a:solidFill>
              <a:highlight>
                <a:srgbClr val="FFFF00"/>
              </a:highlight>
              <a:latin typeface="Century Gothic" panose="020B0502020202020204" pitchFamily="34" charset="0"/>
              <a:ea typeface="Times New Roman" panose="02020603050405020304" pitchFamily="18"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5</a:t>
            </a:fld>
            <a:endParaRPr lang="fr-CA"/>
          </a:p>
        </p:txBody>
      </p:sp>
    </p:spTree>
    <p:extLst>
      <p:ext uri="{BB962C8B-B14F-4D97-AF65-F5344CB8AC3E}">
        <p14:creationId xmlns:p14="http://schemas.microsoft.com/office/powerpoint/2010/main" val="1746192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sz="1000" dirty="0">
              <a:latin typeface="+mn-lt"/>
            </a:endParaRP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6</a:t>
            </a:fld>
            <a:endParaRPr lang="fr-CA"/>
          </a:p>
        </p:txBody>
      </p:sp>
    </p:spTree>
    <p:extLst>
      <p:ext uri="{BB962C8B-B14F-4D97-AF65-F5344CB8AC3E}">
        <p14:creationId xmlns:p14="http://schemas.microsoft.com/office/powerpoint/2010/main" val="291242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12</a:t>
            </a:fld>
            <a:endParaRPr lang="fr-CA"/>
          </a:p>
        </p:txBody>
      </p:sp>
    </p:spTree>
    <p:extLst>
      <p:ext uri="{BB962C8B-B14F-4D97-AF65-F5344CB8AC3E}">
        <p14:creationId xmlns:p14="http://schemas.microsoft.com/office/powerpoint/2010/main" val="1210269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dirty="0">
                <a:solidFill>
                  <a:schemeClr val="tx1">
                    <a:lumMod val="75000"/>
                    <a:lumOff val="25000"/>
                  </a:schemeClr>
                </a:solidFill>
                <a:latin typeface="+mn-lt"/>
              </a:rPr>
              <a:t>Pour l’achat de biens spécifiques dans le cas des prêts personnel, auto  et hypothèque.</a:t>
            </a:r>
          </a:p>
          <a:p>
            <a:r>
              <a:rPr lang="fr-CA" sz="1200" dirty="0">
                <a:solidFill>
                  <a:schemeClr val="tx1">
                    <a:lumMod val="75000"/>
                    <a:lumOff val="25000"/>
                  </a:schemeClr>
                </a:solidFill>
                <a:latin typeface="+mn-lt"/>
              </a:rPr>
              <a:t>Pour le paiement de biens ou services courants dans le cas du crédit variable. Comme alternative au fonds de roulement aussi.</a:t>
            </a:r>
          </a:p>
        </p:txBody>
      </p:sp>
      <p:sp>
        <p:nvSpPr>
          <p:cNvPr id="4" name="Espace réservé du numéro de diapositive 3"/>
          <p:cNvSpPr>
            <a:spLocks noGrp="1"/>
          </p:cNvSpPr>
          <p:nvPr>
            <p:ph type="sldNum" sz="quarter" idx="5"/>
          </p:nvPr>
        </p:nvSpPr>
        <p:spPr/>
        <p:txBody>
          <a:bodyPr/>
          <a:lstStyle/>
          <a:p>
            <a:fld id="{1F7AAF8F-85DF-4FCD-8436-EC5D4541B670}" type="slidenum">
              <a:rPr lang="fr-CA" smtClean="0"/>
              <a:t>14</a:t>
            </a:fld>
            <a:endParaRPr lang="fr-CA"/>
          </a:p>
        </p:txBody>
      </p:sp>
    </p:spTree>
    <p:extLst>
      <p:ext uri="{BB962C8B-B14F-4D97-AF65-F5344CB8AC3E}">
        <p14:creationId xmlns:p14="http://schemas.microsoft.com/office/powerpoint/2010/main" val="2638839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A5252-C6F6-EBC9-03CB-4B5F263DE04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3F39CF-C2ED-3A81-2210-6AD6FCFBF82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F3EEBC-E1E4-8127-48D2-25BEB80C2A19}"/>
              </a:ext>
            </a:extLst>
          </p:cNvPr>
          <p:cNvSpPr>
            <a:spLocks noGrp="1"/>
          </p:cNvSpPr>
          <p:nvPr>
            <p:ph type="body" idx="1"/>
          </p:nvPr>
        </p:nvSpPr>
        <p:spPr/>
        <p:txBody>
          <a:bodyPr/>
          <a:lstStyle/>
          <a:p>
            <a:endParaRPr lang="fr-CA" sz="1200" dirty="0">
              <a:solidFill>
                <a:schemeClr val="tx1">
                  <a:lumMod val="75000"/>
                  <a:lumOff val="25000"/>
                </a:schemeClr>
              </a:solidFill>
              <a:latin typeface="+mn-lt"/>
            </a:endParaRPr>
          </a:p>
        </p:txBody>
      </p:sp>
      <p:sp>
        <p:nvSpPr>
          <p:cNvPr id="4" name="Espace réservé du numéro de diapositive 3">
            <a:extLst>
              <a:ext uri="{FF2B5EF4-FFF2-40B4-BE49-F238E27FC236}">
                <a16:creationId xmlns:a16="http://schemas.microsoft.com/office/drawing/2014/main" id="{F9163D66-26D6-538E-8427-615CDA7AF1F7}"/>
              </a:ext>
            </a:extLst>
          </p:cNvPr>
          <p:cNvSpPr>
            <a:spLocks noGrp="1"/>
          </p:cNvSpPr>
          <p:nvPr>
            <p:ph type="sldNum" sz="quarter" idx="5"/>
          </p:nvPr>
        </p:nvSpPr>
        <p:spPr/>
        <p:txBody>
          <a:bodyPr/>
          <a:lstStyle/>
          <a:p>
            <a:fld id="{1F7AAF8F-85DF-4FCD-8436-EC5D4541B670}" type="slidenum">
              <a:rPr lang="fr-CA" smtClean="0"/>
              <a:t>15</a:t>
            </a:fld>
            <a:endParaRPr lang="fr-CA"/>
          </a:p>
        </p:txBody>
      </p:sp>
    </p:spTree>
    <p:extLst>
      <p:ext uri="{BB962C8B-B14F-4D97-AF65-F5344CB8AC3E}">
        <p14:creationId xmlns:p14="http://schemas.microsoft.com/office/powerpoint/2010/main" val="1455188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dirty="0"/>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3/25/2026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3/25/2026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Click to edit Master title style</a:t>
            </a:r>
            <a:endParaRPr lang="en-US"/>
          </a:p>
        </p:txBody>
      </p:sp>
      <p:sp>
        <p:nvSpPr>
          <p:cNvPr id="3" name="Content Placeholder 2"/>
          <p:cNvSpPr>
            <a:spLocks noGrp="1"/>
          </p:cNvSpPr>
          <p:nvPr>
            <p:ph idx="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DEF3202C-FEE8-4368-A96D-6B54A84AEE6A}" type="datetimeFigureOut">
              <a:rPr lang="en-US"/>
              <a:pPr>
                <a:defRPr/>
              </a:pPr>
              <a:t>3/25/2026</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atin typeface="Arial"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4" charset="0"/>
              </a:defRPr>
            </a:lvl1pPr>
          </a:lstStyle>
          <a:p>
            <a:pPr>
              <a:defRPr/>
            </a:pPr>
            <a:fld id="{68FF19EE-C574-465A-AF0E-9808F5F60024}" type="slidenum">
              <a:rPr lang="en-US"/>
              <a:pPr>
                <a:defRPr/>
              </a:pPr>
              <a:t>‹N°›</a:t>
            </a:fld>
            <a:endParaRPr 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3/25/2026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3/25/2026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3/25/2026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4514" name="Title Placeholder 1"/>
          <p:cNvSpPr>
            <a:spLocks noGrp="1"/>
          </p:cNvSpPr>
          <p:nvPr>
            <p:ph type="title"/>
          </p:nvPr>
        </p:nvSpPr>
        <p:spPr bwMode="auto">
          <a:xfrm>
            <a:off x="1822451" y="449264"/>
            <a:ext cx="7988300" cy="941387"/>
          </a:xfrm>
          <a:prstGeom prst="rect">
            <a:avLst/>
          </a:prstGeom>
          <a:noFill/>
          <a:ln>
            <a:noFill/>
          </a:ln>
          <a:extLst>
            <a:ext uri="{909E8E84-426E-40dd-AFC4-6F175D3DCCD1}"/>
            <a:ext uri="{91240B29-F687-4f45-9708-019B960494DF}"/>
            <a:ext uri="{FAA26D3D-D897-4be2-8F04-BA451C77F1D7}"/>
          </a:extLst>
        </p:spPr>
        <p:txBody>
          <a:bodyPr vert="horz" wrap="square" lIns="0" tIns="0" rIns="0" bIns="0" numCol="1" anchor="b" anchorCtr="0" compatLnSpc="1">
            <a:prstTxWarp prst="textNoShape">
              <a:avLst/>
            </a:prstTxWarp>
          </a:bodyPr>
          <a:lstStyle/>
          <a:p>
            <a:pPr lvl="0"/>
            <a:r>
              <a:rPr lang="fr-CA" dirty="0"/>
              <a:t>Click to </a:t>
            </a:r>
            <a:r>
              <a:rPr lang="fr-CA" dirty="0" err="1"/>
              <a:t>edit</a:t>
            </a:r>
            <a:r>
              <a:rPr lang="fr-CA" dirty="0"/>
              <a:t> Master </a:t>
            </a:r>
            <a:r>
              <a:rPr lang="fr-CA" dirty="0" err="1"/>
              <a:t>title</a:t>
            </a:r>
            <a:endParaRPr lang="en-US" dirty="0"/>
          </a:p>
        </p:txBody>
      </p:sp>
      <p:sp>
        <p:nvSpPr>
          <p:cNvPr id="1027" name="Text Placeholder 2"/>
          <p:cNvSpPr>
            <a:spLocks noGrp="1"/>
          </p:cNvSpPr>
          <p:nvPr>
            <p:ph type="body" idx="1"/>
          </p:nvPr>
        </p:nvSpPr>
        <p:spPr bwMode="auto">
          <a:xfrm>
            <a:off x="1678518" y="1855788"/>
            <a:ext cx="7200900" cy="4525962"/>
          </a:xfrm>
          <a:prstGeom prst="rect">
            <a:avLst/>
          </a:prstGeom>
          <a:noFill/>
          <a:ln w="9525">
            <a:noFill/>
            <a:miter lim="800000"/>
            <a:headEnd/>
            <a:tailEnd/>
          </a:ln>
        </p:spPr>
        <p:txBody>
          <a:bodyPr vert="horz" wrap="square" lIns="91440" tIns="0" rIns="0" bIns="0" numCol="1" anchor="t" anchorCtr="0" compatLnSpc="1">
            <a:prstTxWarp prst="textNoShape">
              <a:avLst/>
            </a:prstTxWarp>
          </a:bodyPr>
          <a:lstStyle/>
          <a:p>
            <a:pPr lvl="0"/>
            <a:r>
              <a:rPr lang="fr-CA"/>
              <a:t>Click to edit Master text styles</a:t>
            </a:r>
          </a:p>
          <a:p>
            <a:pPr lvl="1"/>
            <a:r>
              <a:rPr lang="fr-CA"/>
              <a:t>Second level</a:t>
            </a:r>
          </a:p>
          <a:p>
            <a:pPr lvl="2"/>
            <a:r>
              <a:rPr lang="fr-CA"/>
              <a:t>Third level</a:t>
            </a:r>
          </a:p>
          <a:p>
            <a:pPr lvl="3"/>
            <a:r>
              <a:rPr lang="fr-CA"/>
              <a:t>Fourth level</a:t>
            </a:r>
          </a:p>
        </p:txBody>
      </p:sp>
      <p:pic>
        <p:nvPicPr>
          <p:cNvPr id="1028" name="Picture 1" descr="L-UDC-Carre-Blanc.jpg"/>
          <p:cNvPicPr>
            <a:picLocks noChangeAspect="1"/>
          </p:cNvPicPr>
          <p:nvPr userDrawn="1"/>
        </p:nvPicPr>
        <p:blipFill>
          <a:blip r:embed="rId4" cstate="print"/>
          <a:srcRect/>
          <a:stretch>
            <a:fillRect/>
          </a:stretch>
        </p:blipFill>
        <p:spPr bwMode="auto">
          <a:xfrm>
            <a:off x="9753600" y="5924550"/>
            <a:ext cx="2438400" cy="9334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74" r:id="rId1"/>
  </p:sldLayoutIdLst>
  <p:hf hdr="0" ftr="0" dt="0"/>
  <p:txStyles>
    <p:titleStyle>
      <a:lvl1pPr algn="l" defTabSz="457200" rtl="0" eaLnBrk="0" fontAlgn="base" hangingPunct="0">
        <a:lnSpc>
          <a:spcPts val="2800"/>
        </a:lnSpc>
        <a:spcBef>
          <a:spcPct val="0"/>
        </a:spcBef>
        <a:spcAft>
          <a:spcPct val="0"/>
        </a:spcAft>
        <a:defRPr sz="2600" kern="1200" cap="all">
          <a:solidFill>
            <a:schemeClr val="bg1"/>
          </a:solidFill>
          <a:latin typeface="Times New Roman"/>
          <a:ea typeface="ＭＳ Ｐゴシック" charset="0"/>
          <a:cs typeface="Times New Roman"/>
        </a:defRPr>
      </a:lvl1pPr>
      <a:lvl2pPr algn="l" defTabSz="457200" rtl="0" eaLnBrk="0" fontAlgn="base" hangingPunct="0">
        <a:lnSpc>
          <a:spcPts val="2800"/>
        </a:lnSpc>
        <a:spcBef>
          <a:spcPct val="0"/>
        </a:spcBef>
        <a:spcAft>
          <a:spcPct val="0"/>
        </a:spcAft>
        <a:defRPr sz="2600">
          <a:solidFill>
            <a:schemeClr val="bg1"/>
          </a:solidFill>
          <a:latin typeface="Times New Roman" charset="0"/>
          <a:ea typeface="ＭＳ Ｐゴシック" charset="0"/>
          <a:cs typeface="Times New Roman" pitchFamily="18" charset="0"/>
        </a:defRPr>
      </a:lvl2pPr>
      <a:lvl3pPr algn="l" defTabSz="457200" rtl="0" eaLnBrk="0" fontAlgn="base" hangingPunct="0">
        <a:lnSpc>
          <a:spcPts val="2800"/>
        </a:lnSpc>
        <a:spcBef>
          <a:spcPct val="0"/>
        </a:spcBef>
        <a:spcAft>
          <a:spcPct val="0"/>
        </a:spcAft>
        <a:defRPr sz="2600">
          <a:solidFill>
            <a:schemeClr val="bg1"/>
          </a:solidFill>
          <a:latin typeface="Times New Roman" charset="0"/>
          <a:ea typeface="ＭＳ Ｐゴシック" charset="0"/>
          <a:cs typeface="Times New Roman" pitchFamily="18" charset="0"/>
        </a:defRPr>
      </a:lvl3pPr>
      <a:lvl4pPr algn="l" defTabSz="457200" rtl="0" eaLnBrk="0" fontAlgn="base" hangingPunct="0">
        <a:lnSpc>
          <a:spcPts val="2800"/>
        </a:lnSpc>
        <a:spcBef>
          <a:spcPct val="0"/>
        </a:spcBef>
        <a:spcAft>
          <a:spcPct val="0"/>
        </a:spcAft>
        <a:defRPr sz="2600">
          <a:solidFill>
            <a:schemeClr val="bg1"/>
          </a:solidFill>
          <a:latin typeface="Times New Roman" charset="0"/>
          <a:ea typeface="ＭＳ Ｐゴシック" charset="0"/>
          <a:cs typeface="Times New Roman" pitchFamily="18" charset="0"/>
        </a:defRPr>
      </a:lvl4pPr>
      <a:lvl5pPr algn="l" defTabSz="457200" rtl="0" eaLnBrk="0" fontAlgn="base" hangingPunct="0">
        <a:lnSpc>
          <a:spcPts val="2800"/>
        </a:lnSpc>
        <a:spcBef>
          <a:spcPct val="0"/>
        </a:spcBef>
        <a:spcAft>
          <a:spcPct val="0"/>
        </a:spcAft>
        <a:defRPr sz="2600">
          <a:solidFill>
            <a:schemeClr val="bg1"/>
          </a:solidFill>
          <a:latin typeface="Times New Roman" charset="0"/>
          <a:ea typeface="ＭＳ Ｐゴシック" charset="0"/>
          <a:cs typeface="Times New Roman" pitchFamily="18"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lnSpc>
          <a:spcPts val="2600"/>
        </a:lnSpc>
        <a:spcBef>
          <a:spcPct val="20000"/>
        </a:spcBef>
        <a:spcAft>
          <a:spcPct val="0"/>
        </a:spcAft>
        <a:buFont typeface="Arial" charset="0"/>
        <a:defRPr sz="2200" kern="1200">
          <a:solidFill>
            <a:srgbClr val="3C77AE"/>
          </a:solidFill>
          <a:latin typeface="Arial"/>
          <a:ea typeface="ＭＳ Ｐゴシック" charset="0"/>
          <a:cs typeface="Arial"/>
        </a:defRPr>
      </a:lvl1pPr>
      <a:lvl2pPr marL="742950" indent="-285750" algn="l" defTabSz="457200" rtl="0" eaLnBrk="0" fontAlgn="base" hangingPunct="0">
        <a:lnSpc>
          <a:spcPts val="2400"/>
        </a:lnSpc>
        <a:spcBef>
          <a:spcPts val="1200"/>
        </a:spcBef>
        <a:spcAft>
          <a:spcPct val="0"/>
        </a:spcAft>
        <a:buFont typeface="Arial" charset="0"/>
        <a:defRPr b="1" kern="1200">
          <a:solidFill>
            <a:schemeClr val="tx1"/>
          </a:solidFill>
          <a:latin typeface="Arial"/>
          <a:ea typeface="ＭＳ Ｐゴシック" charset="0"/>
          <a:cs typeface="Arial"/>
        </a:defRPr>
      </a:lvl2pPr>
      <a:lvl3pPr marL="209550" indent="-209550" algn="l" defTabSz="457200" rtl="0" eaLnBrk="0" fontAlgn="base" hangingPunct="0">
        <a:lnSpc>
          <a:spcPts val="2400"/>
        </a:lnSpc>
        <a:spcBef>
          <a:spcPts val="1200"/>
        </a:spcBef>
        <a:spcAft>
          <a:spcPct val="0"/>
        </a:spcAft>
        <a:buClr>
          <a:srgbClr val="3C77AE"/>
        </a:buClr>
        <a:buFont typeface="Wingdings" pitchFamily="2" charset="2"/>
        <a:buChar char="§"/>
        <a:defRPr kern="1200">
          <a:solidFill>
            <a:srgbClr val="58595B"/>
          </a:solidFill>
          <a:latin typeface="Arial"/>
          <a:ea typeface="ＭＳ Ｐゴシック" charset="0"/>
          <a:cs typeface="Arial"/>
        </a:defRPr>
      </a:lvl3pPr>
      <a:lvl4pPr marL="441325" indent="-231775" algn="l" defTabSz="515938" rtl="0" eaLnBrk="0" fontAlgn="base" hangingPunct="0">
        <a:lnSpc>
          <a:spcPts val="2400"/>
        </a:lnSpc>
        <a:spcBef>
          <a:spcPts val="1200"/>
        </a:spcBef>
        <a:spcAft>
          <a:spcPct val="0"/>
        </a:spcAft>
        <a:buFont typeface="Arial" charset="0"/>
        <a:buChar char="–"/>
        <a:defRPr kern="1200">
          <a:solidFill>
            <a:srgbClr val="58595B"/>
          </a:solidFill>
          <a:latin typeface="Arial"/>
          <a:ea typeface="ＭＳ Ｐゴシック" charset="0"/>
          <a:cs typeface="Arial"/>
        </a:defRPr>
      </a:lvl4pPr>
      <a:lvl5pPr marL="2057400" indent="-228600" algn="l" defTabSz="457200" rtl="0" eaLnBrk="0" fontAlgn="base" hangingPunct="0">
        <a:spcBef>
          <a:spcPct val="20000"/>
        </a:spcBef>
        <a:spcAft>
          <a:spcPct val="0"/>
        </a:spcAft>
        <a:buFont typeface="Arial" charset="0"/>
        <a:buChar char="»"/>
        <a:defRPr sz="2200" kern="1200">
          <a:solidFill>
            <a:srgbClr val="58595B"/>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3.xml"/><Relationship Id="rId7" Type="http://schemas.openxmlformats.org/officeDocument/2006/relationships/image" Target="../media/image4.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jp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sv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5.sv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2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0.svg"/><Relationship Id="rId7" Type="http://schemas.openxmlformats.org/officeDocument/2006/relationships/image" Target="../media/image30.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7.sv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31.png"/><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33.pn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35.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37.jp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notesSlide" Target="../notesSlides/notesSlide13.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9.sv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2.svg"/></Relationships>
</file>

<file path=ppt/slides/_rels/slide2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slideLayout" Target="../slideLayouts/slideLayout1.xml"/><Relationship Id="rId7" Type="http://schemas.openxmlformats.org/officeDocument/2006/relationships/image" Target="../media/image46.pn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36.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7.JP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hyperlink" Target="mailto:Info@aceflanaudiere.ca"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slideLayout" Target="../slideLayouts/slideLayout6.xml"/><Relationship Id="rId7" Type="http://schemas.openxmlformats.org/officeDocument/2006/relationships/image" Target="../media/image16.png"/><Relationship Id="rId12" Type="http://schemas.openxmlformats.org/officeDocument/2006/relationships/image" Target="../media/image27.sv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20.svg"/><Relationship Id="rId11" Type="http://schemas.openxmlformats.org/officeDocument/2006/relationships/image" Target="../media/image26.png"/><Relationship Id="rId5" Type="http://schemas.openxmlformats.org/officeDocument/2006/relationships/image" Target="../media/image19.png"/><Relationship Id="rId10" Type="http://schemas.openxmlformats.org/officeDocument/2006/relationships/image" Target="../media/image30.svg"/><Relationship Id="rId4" Type="http://schemas.openxmlformats.org/officeDocument/2006/relationships/notesSlide" Target="../notesSlides/notesSlide25.xml"/><Relationship Id="rId9" Type="http://schemas.openxmlformats.org/officeDocument/2006/relationships/image" Target="../media/image29.png"/></Relationships>
</file>

<file path=ppt/slides/_rels/slide3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slideLayout" Target="../slideLayouts/slideLayout6.xml"/><Relationship Id="rId7" Type="http://schemas.openxmlformats.org/officeDocument/2006/relationships/image" Target="../media/image16.png"/><Relationship Id="rId12" Type="http://schemas.openxmlformats.org/officeDocument/2006/relationships/image" Target="../media/image27.svg"/><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20.svg"/><Relationship Id="rId11" Type="http://schemas.openxmlformats.org/officeDocument/2006/relationships/image" Target="../media/image26.png"/><Relationship Id="rId5" Type="http://schemas.openxmlformats.org/officeDocument/2006/relationships/image" Target="../media/image19.png"/><Relationship Id="rId10" Type="http://schemas.openxmlformats.org/officeDocument/2006/relationships/image" Target="../media/image30.svg"/><Relationship Id="rId4" Type="http://schemas.openxmlformats.org/officeDocument/2006/relationships/notesSlide" Target="../notesSlides/notesSlide26.xml"/><Relationship Id="rId9"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53.JPG"/><Relationship Id="rId4"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8.png"/><Relationship Id="rId5" Type="http://schemas.openxmlformats.org/officeDocument/2006/relationships/notesSlide" Target="../notesSlides/notesSlide4.xml"/><Relationship Id="rId4"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54.JPG"/><Relationship Id="rId4" Type="http://schemas.openxmlformats.org/officeDocument/2006/relationships/notesSlide" Target="../notesSlides/notesSlide2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image" Target="../media/image55.PNG"/><Relationship Id="rId4" Type="http://schemas.openxmlformats.org/officeDocument/2006/relationships/notesSlide" Target="../notesSlides/notesSlide2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10.jp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8.png"/><Relationship Id="rId5" Type="http://schemas.openxmlformats.org/officeDocument/2006/relationships/notesSlide" Target="../notesSlides/notesSlide6.xml"/><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7881199" y="3068465"/>
            <a:ext cx="3916737" cy="3332335"/>
          </a:xfrm>
          <a:prstGeom prst="rect">
            <a:avLst/>
          </a:prstGeom>
        </p:spPr>
      </p:pic>
      <p:sp>
        <p:nvSpPr>
          <p:cNvPr id="5" name="Espace réservé du contenu 3"/>
          <p:cNvSpPr txBox="1">
            <a:spLocks/>
          </p:cNvSpPr>
          <p:nvPr>
            <p:custDataLst>
              <p:tags r:id="rId2"/>
            </p:custDataLst>
          </p:nvPr>
        </p:nvSpPr>
        <p:spPr>
          <a:xfrm>
            <a:off x="8687777" y="6446520"/>
            <a:ext cx="2422183" cy="389890"/>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fr-FR" b="1" dirty="0">
                <a:solidFill>
                  <a:srgbClr val="FF0000"/>
                </a:solidFill>
                <a:latin typeface="Century Gothic" pitchFamily="32" charset="0"/>
                <a:sym typeface="Wingdings" panose="05000000000000000000" pitchFamily="2" charset="2"/>
              </a:rPr>
              <a:t>© ACEF Lanaudière</a:t>
            </a:r>
            <a:endParaRPr lang="fr-FR" b="1" dirty="0">
              <a:solidFill>
                <a:srgbClr val="FF0000"/>
              </a:solidFill>
              <a:latin typeface="Century Gothic" pitchFamily="32" charset="0"/>
            </a:endParaRPr>
          </a:p>
        </p:txBody>
      </p:sp>
      <p:sp>
        <p:nvSpPr>
          <p:cNvPr id="8" name="Titre 7">
            <a:extLst>
              <a:ext uri="{FF2B5EF4-FFF2-40B4-BE49-F238E27FC236}">
                <a16:creationId xmlns:a16="http://schemas.microsoft.com/office/drawing/2014/main" id="{89498B2C-39DA-4724-B111-FFEF9199D6B2}"/>
              </a:ext>
            </a:extLst>
          </p:cNvPr>
          <p:cNvSpPr>
            <a:spLocks noGrp="1"/>
          </p:cNvSpPr>
          <p:nvPr>
            <p:ph type="ctrTitle"/>
            <p:custDataLst>
              <p:tags r:id="rId3"/>
            </p:custDataLst>
          </p:nvPr>
        </p:nvSpPr>
        <p:spPr/>
        <p:txBody>
          <a:bodyPr>
            <a:normAutofit fontScale="90000"/>
          </a:bodyPr>
          <a:lstStyle/>
          <a:p>
            <a:r>
              <a:rPr lang="fr-CA" b="1" dirty="0">
                <a:solidFill>
                  <a:schemeClr val="tx1">
                    <a:lumMod val="75000"/>
                    <a:lumOff val="25000"/>
                  </a:schemeClr>
                </a:solidFill>
              </a:rPr>
              <a:t>La carte de crédit</a:t>
            </a:r>
            <a:br>
              <a:rPr lang="fr-CA" b="1" dirty="0">
                <a:solidFill>
                  <a:srgbClr val="000000"/>
                </a:solidFill>
              </a:rPr>
            </a:br>
            <a:r>
              <a:rPr lang="fr-CA" i="1" dirty="0">
                <a:solidFill>
                  <a:srgbClr val="000000"/>
                </a:solidFill>
              </a:rPr>
              <a:t>mieux comprendre pour mieux agir</a:t>
            </a:r>
            <a:br>
              <a:rPr lang="fr-CA" b="1" dirty="0">
                <a:solidFill>
                  <a:srgbClr val="000000"/>
                </a:solidFill>
                <a:latin typeface="Century Gothic" pitchFamily="32" charset="0"/>
              </a:rPr>
            </a:br>
            <a:endParaRPr lang="fr-CA" dirty="0"/>
          </a:p>
        </p:txBody>
      </p:sp>
      <p:pic>
        <p:nvPicPr>
          <p:cNvPr id="2" name="Picture 4" descr="Femme, En Pensant, Argent, Dette, Crédit">
            <a:extLst>
              <a:ext uri="{FF2B5EF4-FFF2-40B4-BE49-F238E27FC236}">
                <a16:creationId xmlns:a16="http://schemas.microsoft.com/office/drawing/2014/main" id="{1437C1D3-C176-640E-6782-2223189F94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318" y="3502857"/>
            <a:ext cx="3635768" cy="25125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Homme, En Pensant, Argent, Dette, Hypothèque">
            <a:extLst>
              <a:ext uri="{FF2B5EF4-FFF2-40B4-BE49-F238E27FC236}">
                <a16:creationId xmlns:a16="http://schemas.microsoft.com/office/drawing/2014/main" id="{47246B1D-18A8-D832-FFA3-C1A60A491B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04853" y="3502645"/>
            <a:ext cx="3589317" cy="2512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91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8BD784-F512-676F-3AE9-52996E11AD03}"/>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187DAC0-B3EB-15BE-7199-796411B4AF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1278D04-BDEE-8540-BAA3-2E0BBBD7DB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2" name="Graphique 11" descr="Aide avec un remplissage uni">
            <a:extLst>
              <a:ext uri="{FF2B5EF4-FFF2-40B4-BE49-F238E27FC236}">
                <a16:creationId xmlns:a16="http://schemas.microsoft.com/office/drawing/2014/main" id="{F40D11EF-22C6-1676-3957-E0F67D09BA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743" y="2390188"/>
            <a:ext cx="2560320" cy="2560320"/>
          </a:xfrm>
          <a:prstGeom prst="rect">
            <a:avLst/>
          </a:prstGeom>
        </p:spPr>
      </p:pic>
      <p:cxnSp>
        <p:nvCxnSpPr>
          <p:cNvPr id="24" name="Straight Connector 23">
            <a:extLst>
              <a:ext uri="{FF2B5EF4-FFF2-40B4-BE49-F238E27FC236}">
                <a16:creationId xmlns:a16="http://schemas.microsoft.com/office/drawing/2014/main" id="{24E339C9-A642-E3EC-4BB9-B5D30EA57F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5" name="Graphique 14" descr="Utilisateur avec un remplissage uni">
            <a:extLst>
              <a:ext uri="{FF2B5EF4-FFF2-40B4-BE49-F238E27FC236}">
                <a16:creationId xmlns:a16="http://schemas.microsoft.com/office/drawing/2014/main" id="{06DBD991-5635-865F-81FD-6E4A5B031E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01238" y="2390188"/>
            <a:ext cx="2560320" cy="2560320"/>
          </a:xfrm>
          <a:prstGeom prst="rect">
            <a:avLst/>
          </a:prstGeom>
        </p:spPr>
      </p:pic>
      <p:sp>
        <p:nvSpPr>
          <p:cNvPr id="16" name="Rectangle 15">
            <a:extLst>
              <a:ext uri="{FF2B5EF4-FFF2-40B4-BE49-F238E27FC236}">
                <a16:creationId xmlns:a16="http://schemas.microsoft.com/office/drawing/2014/main" id="{D76E8192-64BC-098A-197A-E92D0F883B25}"/>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F0D13CEA-AB99-5982-A132-E97B9EADB6E2}"/>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2D8A23CB-2D43-87F5-23EF-D41447B4AD73}"/>
              </a:ext>
            </a:extLst>
          </p:cNvPr>
          <p:cNvSpPr txBox="1"/>
          <p:nvPr/>
        </p:nvSpPr>
        <p:spPr>
          <a:xfrm>
            <a:off x="0" y="5330130"/>
            <a:ext cx="12192000" cy="830997"/>
          </a:xfrm>
          <a:prstGeom prst="rect">
            <a:avLst/>
          </a:prstGeom>
          <a:noFill/>
        </p:spPr>
        <p:txBody>
          <a:bodyPr wrap="square" rtlCol="0">
            <a:spAutoFit/>
          </a:bodyPr>
          <a:lstStyle/>
          <a:p>
            <a:pPr algn="ctr"/>
            <a:r>
              <a:rPr lang="fr-CA" sz="4800" b="1" dirty="0">
                <a:solidFill>
                  <a:srgbClr val="FFC000"/>
                </a:solidFill>
                <a:latin typeface="Century Gothic" panose="020B0502020202020204" pitchFamily="34" charset="0"/>
              </a:rPr>
              <a:t>Il faudra le rendre</a:t>
            </a:r>
          </a:p>
        </p:txBody>
      </p:sp>
      <p:pic>
        <p:nvPicPr>
          <p:cNvPr id="3" name="Image 2">
            <a:extLst>
              <a:ext uri="{FF2B5EF4-FFF2-40B4-BE49-F238E27FC236}">
                <a16:creationId xmlns:a16="http://schemas.microsoft.com/office/drawing/2014/main" id="{3B9E1E73-39EC-C7A7-8CDD-A38B42EB1321}"/>
              </a:ext>
            </a:extLst>
          </p:cNvPr>
          <p:cNvPicPr>
            <a:picLocks noChangeAspect="1"/>
          </p:cNvPicPr>
          <p:nvPr/>
        </p:nvPicPr>
        <p:blipFill>
          <a:blip r:embed="rId6"/>
          <a:stretch>
            <a:fillRect/>
          </a:stretch>
        </p:blipFill>
        <p:spPr>
          <a:xfrm>
            <a:off x="6878139" y="2683398"/>
            <a:ext cx="3538125" cy="1973901"/>
          </a:xfrm>
          <a:prstGeom prst="rect">
            <a:avLst/>
          </a:prstGeom>
        </p:spPr>
      </p:pic>
      <p:sp>
        <p:nvSpPr>
          <p:cNvPr id="4" name="ZoneTexte 3">
            <a:extLst>
              <a:ext uri="{FF2B5EF4-FFF2-40B4-BE49-F238E27FC236}">
                <a16:creationId xmlns:a16="http://schemas.microsoft.com/office/drawing/2014/main" id="{22B7AAC3-5877-D7F9-2355-32EC6918BCFE}"/>
              </a:ext>
            </a:extLst>
          </p:cNvPr>
          <p:cNvSpPr txBox="1"/>
          <p:nvPr/>
        </p:nvSpPr>
        <p:spPr>
          <a:xfrm>
            <a:off x="5636517" y="302407"/>
            <a:ext cx="1114909" cy="1446550"/>
          </a:xfrm>
          <a:prstGeom prst="rect">
            <a:avLst/>
          </a:prstGeom>
          <a:noFill/>
        </p:spPr>
        <p:txBody>
          <a:bodyPr wrap="square" rtlCol="0">
            <a:spAutoFit/>
          </a:bodyPr>
          <a:lstStyle/>
          <a:p>
            <a:r>
              <a:rPr lang="fr-CA" sz="8800" dirty="0">
                <a:solidFill>
                  <a:srgbClr val="FF0000"/>
                </a:solidFill>
                <a:latin typeface="Century Gothic" panose="020B0502020202020204" pitchFamily="34" charset="0"/>
              </a:rPr>
              <a:t>1</a:t>
            </a:r>
          </a:p>
        </p:txBody>
      </p:sp>
      <p:sp>
        <p:nvSpPr>
          <p:cNvPr id="5" name="ZoneTexte 4">
            <a:extLst>
              <a:ext uri="{FF2B5EF4-FFF2-40B4-BE49-F238E27FC236}">
                <a16:creationId xmlns:a16="http://schemas.microsoft.com/office/drawing/2014/main" id="{0B0870A7-83E9-0283-FE41-036DB123CD2C}"/>
              </a:ext>
            </a:extLst>
          </p:cNvPr>
          <p:cNvSpPr txBox="1"/>
          <p:nvPr/>
        </p:nvSpPr>
        <p:spPr>
          <a:xfrm>
            <a:off x="555178" y="1487347"/>
            <a:ext cx="11277589" cy="523220"/>
          </a:xfrm>
          <a:prstGeom prst="rect">
            <a:avLst/>
          </a:prstGeom>
          <a:noFill/>
        </p:spPr>
        <p:txBody>
          <a:bodyPr wrap="square">
            <a:spAutoFit/>
          </a:bodyPr>
          <a:lstStyle/>
          <a:p>
            <a:pPr algn="ctr"/>
            <a:r>
              <a:rPr lang="fr-CA" sz="2800" b="1" dirty="0">
                <a:solidFill>
                  <a:schemeClr val="tx1">
                    <a:lumMod val="75000"/>
                    <a:lumOff val="25000"/>
                  </a:schemeClr>
                </a:solidFill>
                <a:latin typeface="Century Gothic" panose="020B0502020202020204" pitchFamily="34" charset="0"/>
              </a:rPr>
              <a:t>Demander à un ami/voisin/parent, etc.</a:t>
            </a:r>
          </a:p>
        </p:txBody>
      </p:sp>
    </p:spTree>
    <p:extLst>
      <p:ext uri="{BB962C8B-B14F-4D97-AF65-F5344CB8AC3E}">
        <p14:creationId xmlns:p14="http://schemas.microsoft.com/office/powerpoint/2010/main" val="4150064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BBB090-8919-44CD-61CE-2CA2F5161966}"/>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99AAED0E-DD1C-1187-8D54-442FEC4A7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30E7BF6-45B1-F1EB-2CED-B9583CA92D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9C4F01C-3358-949B-8064-529F9318B46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A6FEA824-133E-4F45-5B05-4D23ADC5E787}"/>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CAA7F548-06E7-A327-7127-F551703328C8}"/>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ZoneTexte 1">
            <a:extLst>
              <a:ext uri="{FF2B5EF4-FFF2-40B4-BE49-F238E27FC236}">
                <a16:creationId xmlns:a16="http://schemas.microsoft.com/office/drawing/2014/main" id="{868AF6EA-5D5A-4334-9194-A422FE46D3DB}"/>
              </a:ext>
            </a:extLst>
          </p:cNvPr>
          <p:cNvSpPr txBox="1"/>
          <p:nvPr/>
        </p:nvSpPr>
        <p:spPr>
          <a:xfrm>
            <a:off x="5605663" y="52128"/>
            <a:ext cx="1114909" cy="1569660"/>
          </a:xfrm>
          <a:prstGeom prst="rect">
            <a:avLst/>
          </a:prstGeom>
          <a:noFill/>
        </p:spPr>
        <p:txBody>
          <a:bodyPr wrap="square" rtlCol="0">
            <a:spAutoFit/>
          </a:bodyPr>
          <a:lstStyle/>
          <a:p>
            <a:r>
              <a:rPr lang="fr-CA" sz="9600" dirty="0">
                <a:solidFill>
                  <a:srgbClr val="FF0000"/>
                </a:solidFill>
                <a:latin typeface="Century Gothic" panose="020B0502020202020204" pitchFamily="34" charset="0"/>
              </a:rPr>
              <a:t>2</a:t>
            </a:r>
          </a:p>
        </p:txBody>
      </p:sp>
      <p:pic>
        <p:nvPicPr>
          <p:cNvPr id="4" name="Image 3">
            <a:extLst>
              <a:ext uri="{FF2B5EF4-FFF2-40B4-BE49-F238E27FC236}">
                <a16:creationId xmlns:a16="http://schemas.microsoft.com/office/drawing/2014/main" id="{A71A51FA-3FE1-A4DF-8BCE-B79FC28FC9B5}"/>
              </a:ext>
            </a:extLst>
          </p:cNvPr>
          <p:cNvPicPr>
            <a:picLocks noChangeAspect="1"/>
          </p:cNvPicPr>
          <p:nvPr/>
        </p:nvPicPr>
        <p:blipFill>
          <a:blip r:embed="rId2"/>
          <a:stretch>
            <a:fillRect/>
          </a:stretch>
        </p:blipFill>
        <p:spPr>
          <a:xfrm>
            <a:off x="636268" y="2968809"/>
            <a:ext cx="2268498" cy="3402746"/>
          </a:xfrm>
          <a:prstGeom prst="rect">
            <a:avLst/>
          </a:prstGeom>
        </p:spPr>
      </p:pic>
      <p:pic>
        <p:nvPicPr>
          <p:cNvPr id="5" name="Image 4">
            <a:extLst>
              <a:ext uri="{FF2B5EF4-FFF2-40B4-BE49-F238E27FC236}">
                <a16:creationId xmlns:a16="http://schemas.microsoft.com/office/drawing/2014/main" id="{2AD43BC9-E5F9-0BFD-4976-52EC59A0F96D}"/>
              </a:ext>
            </a:extLst>
          </p:cNvPr>
          <p:cNvPicPr>
            <a:picLocks noChangeAspect="1"/>
          </p:cNvPicPr>
          <p:nvPr/>
        </p:nvPicPr>
        <p:blipFill>
          <a:blip r:embed="rId3"/>
          <a:stretch>
            <a:fillRect/>
          </a:stretch>
        </p:blipFill>
        <p:spPr>
          <a:xfrm>
            <a:off x="1141662" y="1621788"/>
            <a:ext cx="1174303" cy="1483533"/>
          </a:xfrm>
          <a:prstGeom prst="rect">
            <a:avLst/>
          </a:prstGeom>
        </p:spPr>
      </p:pic>
      <p:pic>
        <p:nvPicPr>
          <p:cNvPr id="6" name="Image 5">
            <a:extLst>
              <a:ext uri="{FF2B5EF4-FFF2-40B4-BE49-F238E27FC236}">
                <a16:creationId xmlns:a16="http://schemas.microsoft.com/office/drawing/2014/main" id="{8C6DCD8E-D642-95CC-3398-77B2B697E0AE}"/>
              </a:ext>
            </a:extLst>
          </p:cNvPr>
          <p:cNvPicPr>
            <a:picLocks noChangeAspect="1"/>
          </p:cNvPicPr>
          <p:nvPr/>
        </p:nvPicPr>
        <p:blipFill>
          <a:blip r:embed="rId4"/>
          <a:stretch>
            <a:fillRect/>
          </a:stretch>
        </p:blipFill>
        <p:spPr>
          <a:xfrm>
            <a:off x="3453835" y="3148033"/>
            <a:ext cx="1927541" cy="1192357"/>
          </a:xfrm>
          <a:prstGeom prst="rect">
            <a:avLst/>
          </a:prstGeom>
        </p:spPr>
      </p:pic>
      <p:sp>
        <p:nvSpPr>
          <p:cNvPr id="7" name="ZoneTexte 6">
            <a:extLst>
              <a:ext uri="{FF2B5EF4-FFF2-40B4-BE49-F238E27FC236}">
                <a16:creationId xmlns:a16="http://schemas.microsoft.com/office/drawing/2014/main" id="{605994A9-6417-72E5-4ED3-3E0BB8C5C984}"/>
              </a:ext>
            </a:extLst>
          </p:cNvPr>
          <p:cNvSpPr txBox="1"/>
          <p:nvPr/>
        </p:nvSpPr>
        <p:spPr>
          <a:xfrm>
            <a:off x="3715505" y="1241614"/>
            <a:ext cx="5323114" cy="523220"/>
          </a:xfrm>
          <a:prstGeom prst="rect">
            <a:avLst/>
          </a:prstGeom>
          <a:noFill/>
        </p:spPr>
        <p:txBody>
          <a:bodyPr wrap="square" rtlCol="0">
            <a:spAutoFit/>
          </a:bodyPr>
          <a:lstStyle/>
          <a:p>
            <a:r>
              <a:rPr lang="fr-CA" sz="2800" b="1" dirty="0">
                <a:solidFill>
                  <a:schemeClr val="tx1">
                    <a:lumMod val="75000"/>
                    <a:lumOff val="25000"/>
                  </a:schemeClr>
                </a:solidFill>
                <a:latin typeface="Century Gothic" panose="020B0502020202020204" pitchFamily="34" charset="0"/>
              </a:rPr>
              <a:t>Utiliser son compte bancaire</a:t>
            </a:r>
          </a:p>
        </p:txBody>
      </p:sp>
      <p:pic>
        <p:nvPicPr>
          <p:cNvPr id="8" name="Image 7">
            <a:extLst>
              <a:ext uri="{FF2B5EF4-FFF2-40B4-BE49-F238E27FC236}">
                <a16:creationId xmlns:a16="http://schemas.microsoft.com/office/drawing/2014/main" id="{A5544377-2591-5641-57FF-6CD2716CB558}"/>
              </a:ext>
            </a:extLst>
          </p:cNvPr>
          <p:cNvPicPr>
            <a:picLocks noChangeAspect="1"/>
          </p:cNvPicPr>
          <p:nvPr/>
        </p:nvPicPr>
        <p:blipFill>
          <a:blip r:embed="rId5"/>
          <a:stretch>
            <a:fillRect/>
          </a:stretch>
        </p:blipFill>
        <p:spPr>
          <a:xfrm>
            <a:off x="7785228" y="3112456"/>
            <a:ext cx="2845620" cy="2171657"/>
          </a:xfrm>
          <a:prstGeom prst="rect">
            <a:avLst/>
          </a:prstGeom>
        </p:spPr>
      </p:pic>
      <p:pic>
        <p:nvPicPr>
          <p:cNvPr id="9" name="Graphique 8" descr="Magasin contour">
            <a:extLst>
              <a:ext uri="{FF2B5EF4-FFF2-40B4-BE49-F238E27FC236}">
                <a16:creationId xmlns:a16="http://schemas.microsoft.com/office/drawing/2014/main" id="{5713CE93-C2CB-4BA6-AB72-8D213B015C7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14328" y="1872296"/>
            <a:ext cx="1877955" cy="1877955"/>
          </a:xfrm>
          <a:prstGeom prst="rect">
            <a:avLst/>
          </a:prstGeom>
        </p:spPr>
      </p:pic>
    </p:spTree>
    <p:extLst>
      <p:ext uri="{BB962C8B-B14F-4D97-AF65-F5344CB8AC3E}">
        <p14:creationId xmlns:p14="http://schemas.microsoft.com/office/powerpoint/2010/main" val="395922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3" name="Rectangle 1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5" name="Rectangle 1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7" name="Rectangle 16">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re 1"/>
          <p:cNvSpPr>
            <a:spLocks noGrp="1"/>
          </p:cNvSpPr>
          <p:nvPr>
            <p:ph type="title"/>
            <p:custDataLst>
              <p:tags r:id="rId1"/>
            </p:custDataLst>
          </p:nvPr>
        </p:nvSpPr>
        <p:spPr>
          <a:xfrm>
            <a:off x="440286" y="976224"/>
            <a:ext cx="11305181" cy="1013800"/>
          </a:xfrm>
        </p:spPr>
        <p:txBody>
          <a:bodyPr vert="horz" lIns="91440" tIns="45720" rIns="91440" bIns="45720" rtlCol="0" anchor="b">
            <a:normAutofit/>
          </a:bodyPr>
          <a:lstStyle/>
          <a:p>
            <a:pPr algn="ctr"/>
            <a:r>
              <a:rPr lang="en-US" sz="3600" b="1" cap="none" dirty="0" err="1">
                <a:solidFill>
                  <a:schemeClr val="tx1">
                    <a:lumMod val="75000"/>
                    <a:lumOff val="25000"/>
                  </a:schemeClr>
                </a:solidFill>
                <a:latin typeface="Century Gothic" panose="020B0502020202020204" pitchFamily="34" charset="0"/>
              </a:rPr>
              <a:t>Utiliser</a:t>
            </a:r>
            <a:r>
              <a:rPr lang="en-US" sz="3600" b="1" cap="none" dirty="0">
                <a:solidFill>
                  <a:schemeClr val="tx1">
                    <a:lumMod val="75000"/>
                    <a:lumOff val="25000"/>
                  </a:schemeClr>
                </a:solidFill>
                <a:latin typeface="Century Gothic" panose="020B0502020202020204" pitchFamily="34" charset="0"/>
              </a:rPr>
              <a:t> la carte de </a:t>
            </a:r>
            <a:r>
              <a:rPr lang="en-US" sz="3600" b="1" cap="none" dirty="0" err="1">
                <a:solidFill>
                  <a:schemeClr val="tx1">
                    <a:lumMod val="75000"/>
                    <a:lumOff val="25000"/>
                  </a:schemeClr>
                </a:solidFill>
                <a:latin typeface="Century Gothic" panose="020B0502020202020204" pitchFamily="34" charset="0"/>
              </a:rPr>
              <a:t>crédit</a:t>
            </a:r>
            <a:endParaRPr lang="en-US" sz="3600" b="1" cap="none" dirty="0">
              <a:solidFill>
                <a:schemeClr val="tx1">
                  <a:lumMod val="75000"/>
                  <a:lumOff val="25000"/>
                </a:schemeClr>
              </a:solidFill>
              <a:latin typeface="Century Gothic" panose="020B0502020202020204" pitchFamily="34" charset="0"/>
            </a:endParaRPr>
          </a:p>
        </p:txBody>
      </p:sp>
      <p:sp>
        <p:nvSpPr>
          <p:cNvPr id="19" name="Rectangle 18">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ZoneTexte 20">
            <a:extLst>
              <a:ext uri="{FF2B5EF4-FFF2-40B4-BE49-F238E27FC236}">
                <a16:creationId xmlns:a16="http://schemas.microsoft.com/office/drawing/2014/main" id="{0C6893F3-F40F-D833-59E5-DA79DF493F31}"/>
              </a:ext>
            </a:extLst>
          </p:cNvPr>
          <p:cNvSpPr txBox="1"/>
          <p:nvPr/>
        </p:nvSpPr>
        <p:spPr>
          <a:xfrm>
            <a:off x="424358" y="262180"/>
            <a:ext cx="11321108" cy="1323439"/>
          </a:xfrm>
          <a:prstGeom prst="rect">
            <a:avLst/>
          </a:prstGeom>
          <a:noFill/>
        </p:spPr>
        <p:txBody>
          <a:bodyPr wrap="square" rtlCol="0">
            <a:spAutoFit/>
          </a:bodyPr>
          <a:lstStyle/>
          <a:p>
            <a:pPr algn="ctr"/>
            <a:r>
              <a:rPr lang="fr-CA" sz="8000" dirty="0">
                <a:solidFill>
                  <a:srgbClr val="FF0000"/>
                </a:solidFill>
                <a:latin typeface="Century Gothic" panose="020B0502020202020204" pitchFamily="34" charset="0"/>
              </a:rPr>
              <a:t>3</a:t>
            </a:r>
          </a:p>
        </p:txBody>
      </p:sp>
      <p:sp>
        <p:nvSpPr>
          <p:cNvPr id="10" name="Rectangle 9">
            <a:extLst>
              <a:ext uri="{FF2B5EF4-FFF2-40B4-BE49-F238E27FC236}">
                <a16:creationId xmlns:a16="http://schemas.microsoft.com/office/drawing/2014/main" id="{BBC47883-D53C-5C00-5DFE-1B11C90337BF}"/>
              </a:ext>
            </a:extLst>
          </p:cNvPr>
          <p:cNvSpPr/>
          <p:nvPr/>
        </p:nvSpPr>
        <p:spPr>
          <a:xfrm>
            <a:off x="424357" y="2123073"/>
            <a:ext cx="5669133" cy="4277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0" name="Graphique 19" descr="Carte bancaire avec un remplissage uni">
            <a:extLst>
              <a:ext uri="{FF2B5EF4-FFF2-40B4-BE49-F238E27FC236}">
                <a16:creationId xmlns:a16="http://schemas.microsoft.com/office/drawing/2014/main" id="{FE01C3B1-BD95-7E7A-DAE2-5A8EE839C1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12029" y="2383925"/>
            <a:ext cx="2403637" cy="2403637"/>
          </a:xfrm>
          <a:prstGeom prst="rect">
            <a:avLst/>
          </a:prstGeom>
        </p:spPr>
      </p:pic>
      <p:pic>
        <p:nvPicPr>
          <p:cNvPr id="4" name="Image 3">
            <a:extLst>
              <a:ext uri="{FF2B5EF4-FFF2-40B4-BE49-F238E27FC236}">
                <a16:creationId xmlns:a16="http://schemas.microsoft.com/office/drawing/2014/main" id="{F6B73EE4-990A-8511-990C-C0AB9B61DC69}"/>
              </a:ext>
            </a:extLst>
          </p:cNvPr>
          <p:cNvPicPr>
            <a:picLocks noChangeAspect="1"/>
          </p:cNvPicPr>
          <p:nvPr/>
        </p:nvPicPr>
        <p:blipFill>
          <a:blip r:embed="rId6"/>
          <a:stretch>
            <a:fillRect/>
          </a:stretch>
        </p:blipFill>
        <p:spPr>
          <a:xfrm>
            <a:off x="5675504" y="2480808"/>
            <a:ext cx="2125812" cy="1361849"/>
          </a:xfrm>
          <a:prstGeom prst="rect">
            <a:avLst/>
          </a:prstGeom>
        </p:spPr>
      </p:pic>
      <p:sp>
        <p:nvSpPr>
          <p:cNvPr id="9" name="ZoneTexte 8">
            <a:extLst>
              <a:ext uri="{FF2B5EF4-FFF2-40B4-BE49-F238E27FC236}">
                <a16:creationId xmlns:a16="http://schemas.microsoft.com/office/drawing/2014/main" id="{0EF12566-3DEE-12FD-6571-F44DAEB57E26}"/>
              </a:ext>
            </a:extLst>
          </p:cNvPr>
          <p:cNvSpPr txBox="1"/>
          <p:nvPr/>
        </p:nvSpPr>
        <p:spPr>
          <a:xfrm>
            <a:off x="3009370" y="5106930"/>
            <a:ext cx="5683603" cy="646331"/>
          </a:xfrm>
          <a:prstGeom prst="rect">
            <a:avLst/>
          </a:prstGeom>
          <a:noFill/>
        </p:spPr>
        <p:txBody>
          <a:bodyPr wrap="square">
            <a:spAutoFit/>
          </a:bodyPr>
          <a:lstStyle/>
          <a:p>
            <a:pPr algn="ctr"/>
            <a:r>
              <a:rPr lang="fr-CA" b="1" dirty="0">
                <a:solidFill>
                  <a:schemeClr val="tx1">
                    <a:lumMod val="75000"/>
                    <a:lumOff val="25000"/>
                  </a:schemeClr>
                </a:solidFill>
                <a:latin typeface="Century Gothic" panose="020B0502020202020204" pitchFamily="34" charset="0"/>
              </a:rPr>
              <a:t>L</a:t>
            </a:r>
            <a:r>
              <a:rPr lang="fr-CA" b="1" i="0" dirty="0">
                <a:solidFill>
                  <a:schemeClr val="tx1">
                    <a:lumMod val="75000"/>
                    <a:lumOff val="25000"/>
                  </a:schemeClr>
                </a:solidFill>
                <a:effectLst/>
                <a:latin typeface="Century Gothic" panose="020B0502020202020204" pitchFamily="34" charset="0"/>
              </a:rPr>
              <a:t>e crédit c’est de </a:t>
            </a:r>
            <a:r>
              <a:rPr lang="fr-CA" b="1" i="0" dirty="0">
                <a:solidFill>
                  <a:srgbClr val="C00000"/>
                </a:solidFill>
                <a:effectLst/>
                <a:latin typeface="Century Gothic" panose="020B0502020202020204" pitchFamily="34" charset="0"/>
              </a:rPr>
              <a:t>l’argent qui est prêté </a:t>
            </a:r>
          </a:p>
          <a:p>
            <a:pPr algn="ctr"/>
            <a:r>
              <a:rPr lang="fr-CA" b="1" dirty="0">
                <a:solidFill>
                  <a:schemeClr val="tx1">
                    <a:lumMod val="75000"/>
                    <a:lumOff val="25000"/>
                  </a:schemeClr>
                </a:solidFill>
                <a:latin typeface="Century Gothic" panose="020B0502020202020204" pitchFamily="34" charset="0"/>
              </a:rPr>
              <a:t>via une carte </a:t>
            </a:r>
            <a:r>
              <a:rPr lang="fr-CA" b="1" i="0" dirty="0">
                <a:solidFill>
                  <a:schemeClr val="tx1">
                    <a:lumMod val="75000"/>
                    <a:lumOff val="25000"/>
                  </a:schemeClr>
                </a:solidFill>
                <a:effectLst/>
                <a:latin typeface="Century Gothic" panose="020B0502020202020204" pitchFamily="34" charset="0"/>
              </a:rPr>
              <a:t>et </a:t>
            </a:r>
            <a:r>
              <a:rPr lang="fr-CA" b="1" i="0" dirty="0">
                <a:solidFill>
                  <a:srgbClr val="C00000"/>
                </a:solidFill>
                <a:effectLst/>
                <a:latin typeface="Century Gothic" panose="020B0502020202020204" pitchFamily="34" charset="0"/>
              </a:rPr>
              <a:t>que l’on doit rembourser</a:t>
            </a:r>
            <a:endParaRPr lang="fr-CA" b="1" dirty="0">
              <a:solidFill>
                <a:srgbClr val="C00000"/>
              </a:solidFill>
              <a:latin typeface="Century Gothic" panose="020B0502020202020204" pitchFamily="34" charset="0"/>
            </a:endParaRPr>
          </a:p>
        </p:txBody>
      </p:sp>
    </p:spTree>
    <p:extLst>
      <p:ext uri="{BB962C8B-B14F-4D97-AF65-F5344CB8AC3E}">
        <p14:creationId xmlns:p14="http://schemas.microsoft.com/office/powerpoint/2010/main" val="38283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68E917-C204-A7BE-4375-5AB9269B548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B233CC79-6E03-38A0-F081-AC3F90D740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D1E071-21AE-45EA-75E1-D941CA50E2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7266870-A1FE-86F1-CDAE-D87B78CC85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865EFDD2-C74F-2E53-C90B-C3471DA8DB64}"/>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065C7CD7-A49F-0AA6-C605-7D171CCC1AFC}"/>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Rectangle 1">
            <a:extLst>
              <a:ext uri="{FF2B5EF4-FFF2-40B4-BE49-F238E27FC236}">
                <a16:creationId xmlns:a16="http://schemas.microsoft.com/office/drawing/2014/main" id="{97B020E8-4583-4D73-6BC1-27B3CCFB798E}"/>
              </a:ext>
            </a:extLst>
          </p:cNvPr>
          <p:cNvSpPr/>
          <p:nvPr/>
        </p:nvSpPr>
        <p:spPr>
          <a:xfrm>
            <a:off x="5595257" y="1467902"/>
            <a:ext cx="1001485" cy="38162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6" name="Graphique 5" descr="Aide avec un remplissage uni">
            <a:extLst>
              <a:ext uri="{FF2B5EF4-FFF2-40B4-BE49-F238E27FC236}">
                <a16:creationId xmlns:a16="http://schemas.microsoft.com/office/drawing/2014/main" id="{5CAC7846-0370-F764-4E1D-B07A117576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86543" y="946840"/>
            <a:ext cx="1604507" cy="1604507"/>
          </a:xfrm>
          <a:prstGeom prst="rect">
            <a:avLst/>
          </a:prstGeom>
        </p:spPr>
      </p:pic>
      <p:sp>
        <p:nvSpPr>
          <p:cNvPr id="7" name="Flèche : bas 6">
            <a:extLst>
              <a:ext uri="{FF2B5EF4-FFF2-40B4-BE49-F238E27FC236}">
                <a16:creationId xmlns:a16="http://schemas.microsoft.com/office/drawing/2014/main" id="{A8F11C51-976B-47AA-603D-17697ED1DDEE}"/>
              </a:ext>
            </a:extLst>
          </p:cNvPr>
          <p:cNvSpPr/>
          <p:nvPr/>
        </p:nvSpPr>
        <p:spPr>
          <a:xfrm>
            <a:off x="2572354" y="2793836"/>
            <a:ext cx="289887" cy="529163"/>
          </a:xfrm>
          <a:prstGeom prst="downArrow">
            <a:avLst>
              <a:gd name="adj1" fmla="val 72531"/>
              <a:gd name="adj2" fmla="val 500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FF0000"/>
              </a:solidFill>
            </a:endParaRPr>
          </a:p>
        </p:txBody>
      </p:sp>
      <p:pic>
        <p:nvPicPr>
          <p:cNvPr id="8" name="Graphique 7" descr="Argent contour">
            <a:extLst>
              <a:ext uri="{FF2B5EF4-FFF2-40B4-BE49-F238E27FC236}">
                <a16:creationId xmlns:a16="http://schemas.microsoft.com/office/drawing/2014/main" id="{98BC4F7F-54FF-5BF1-CCEF-69C3DD9999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71752" y="3500464"/>
            <a:ext cx="1880657" cy="1880657"/>
          </a:xfrm>
          <a:prstGeom prst="rect">
            <a:avLst/>
          </a:prstGeom>
        </p:spPr>
      </p:pic>
      <p:sp>
        <p:nvSpPr>
          <p:cNvPr id="9" name="Flèche : droite 8">
            <a:extLst>
              <a:ext uri="{FF2B5EF4-FFF2-40B4-BE49-F238E27FC236}">
                <a16:creationId xmlns:a16="http://schemas.microsoft.com/office/drawing/2014/main" id="{3E5B4B3A-CF77-FBC0-DC7C-6C4394E51047}"/>
              </a:ext>
            </a:extLst>
          </p:cNvPr>
          <p:cNvSpPr/>
          <p:nvPr/>
        </p:nvSpPr>
        <p:spPr>
          <a:xfrm>
            <a:off x="4325641" y="3940147"/>
            <a:ext cx="906635" cy="582212"/>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Graphique 9" descr="Banque contour">
            <a:extLst>
              <a:ext uri="{FF2B5EF4-FFF2-40B4-BE49-F238E27FC236}">
                <a16:creationId xmlns:a16="http://schemas.microsoft.com/office/drawing/2014/main" id="{1340A520-9A5B-2BEE-5B34-56A643C43E9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35446" y="1793424"/>
            <a:ext cx="3200477" cy="3200477"/>
          </a:xfrm>
          <a:prstGeom prst="rect">
            <a:avLst/>
          </a:prstGeom>
        </p:spPr>
      </p:pic>
      <p:sp>
        <p:nvSpPr>
          <p:cNvPr id="18" name="ZoneTexte 17">
            <a:extLst>
              <a:ext uri="{FF2B5EF4-FFF2-40B4-BE49-F238E27FC236}">
                <a16:creationId xmlns:a16="http://schemas.microsoft.com/office/drawing/2014/main" id="{D944B52D-C62B-97C7-9118-014443B68C3B}"/>
              </a:ext>
            </a:extLst>
          </p:cNvPr>
          <p:cNvSpPr txBox="1"/>
          <p:nvPr/>
        </p:nvSpPr>
        <p:spPr>
          <a:xfrm>
            <a:off x="1620623" y="5213438"/>
            <a:ext cx="12192000" cy="830997"/>
          </a:xfrm>
          <a:prstGeom prst="rect">
            <a:avLst/>
          </a:prstGeom>
          <a:noFill/>
        </p:spPr>
        <p:txBody>
          <a:bodyPr wrap="square" rtlCol="0">
            <a:spAutoFit/>
          </a:bodyPr>
          <a:lstStyle/>
          <a:p>
            <a:pPr algn="ctr"/>
            <a:r>
              <a:rPr lang="fr-CA" sz="4800" b="1" dirty="0">
                <a:solidFill>
                  <a:srgbClr val="FFC000"/>
                </a:solidFill>
                <a:latin typeface="Century Gothic" panose="020B0502020202020204" pitchFamily="34" charset="0"/>
              </a:rPr>
              <a:t>Il faudra le rendre</a:t>
            </a:r>
          </a:p>
        </p:txBody>
      </p:sp>
      <p:sp>
        <p:nvSpPr>
          <p:cNvPr id="11" name="ZoneTexte 10">
            <a:extLst>
              <a:ext uri="{FF2B5EF4-FFF2-40B4-BE49-F238E27FC236}">
                <a16:creationId xmlns:a16="http://schemas.microsoft.com/office/drawing/2014/main" id="{278C1B5A-27D8-D9EC-DC62-2E12F32DE9EC}"/>
              </a:ext>
            </a:extLst>
          </p:cNvPr>
          <p:cNvSpPr txBox="1"/>
          <p:nvPr/>
        </p:nvSpPr>
        <p:spPr>
          <a:xfrm>
            <a:off x="6662797" y="1467902"/>
            <a:ext cx="1687285" cy="523220"/>
          </a:xfrm>
          <a:prstGeom prst="rect">
            <a:avLst/>
          </a:prstGeom>
          <a:noFill/>
        </p:spPr>
        <p:txBody>
          <a:bodyPr wrap="square" rtlCol="0">
            <a:spAutoFit/>
          </a:bodyPr>
          <a:lstStyle/>
          <a:p>
            <a:r>
              <a:rPr lang="fr-CA" sz="2800" b="1" dirty="0">
                <a:latin typeface="Century Gothic" panose="020B0502020202020204" pitchFamily="34" charset="0"/>
              </a:rPr>
              <a:t>Banque</a:t>
            </a:r>
          </a:p>
        </p:txBody>
      </p:sp>
      <p:pic>
        <p:nvPicPr>
          <p:cNvPr id="3" name="Image 2">
            <a:extLst>
              <a:ext uri="{FF2B5EF4-FFF2-40B4-BE49-F238E27FC236}">
                <a16:creationId xmlns:a16="http://schemas.microsoft.com/office/drawing/2014/main" id="{B4B37B4E-5189-C360-8AEA-5EAF54A110C4}"/>
              </a:ext>
            </a:extLst>
          </p:cNvPr>
          <p:cNvPicPr>
            <a:picLocks noChangeAspect="1"/>
          </p:cNvPicPr>
          <p:nvPr/>
        </p:nvPicPr>
        <p:blipFill>
          <a:blip r:embed="rId8"/>
          <a:stretch>
            <a:fillRect/>
          </a:stretch>
        </p:blipFill>
        <p:spPr>
          <a:xfrm>
            <a:off x="9559712" y="3115648"/>
            <a:ext cx="1937642" cy="1241303"/>
          </a:xfrm>
          <a:prstGeom prst="rect">
            <a:avLst/>
          </a:prstGeom>
        </p:spPr>
      </p:pic>
      <p:sp>
        <p:nvSpPr>
          <p:cNvPr id="4" name="ZoneTexte 3">
            <a:extLst>
              <a:ext uri="{FF2B5EF4-FFF2-40B4-BE49-F238E27FC236}">
                <a16:creationId xmlns:a16="http://schemas.microsoft.com/office/drawing/2014/main" id="{81CBA935-5D00-F9D3-2350-21C100A07520}"/>
              </a:ext>
            </a:extLst>
          </p:cNvPr>
          <p:cNvSpPr txBox="1"/>
          <p:nvPr/>
        </p:nvSpPr>
        <p:spPr>
          <a:xfrm>
            <a:off x="10012101" y="2353503"/>
            <a:ext cx="1450529" cy="646331"/>
          </a:xfrm>
          <a:prstGeom prst="rect">
            <a:avLst/>
          </a:prstGeom>
          <a:noFill/>
        </p:spPr>
        <p:txBody>
          <a:bodyPr wrap="square" rtlCol="0">
            <a:spAutoFit/>
          </a:bodyPr>
          <a:lstStyle/>
          <a:p>
            <a:r>
              <a:rPr lang="fr-CA" dirty="0"/>
              <a:t>Exemple</a:t>
            </a:r>
          </a:p>
          <a:p>
            <a:r>
              <a:rPr lang="fr-CA" dirty="0"/>
              <a:t>Max 500 $</a:t>
            </a:r>
          </a:p>
        </p:txBody>
      </p:sp>
    </p:spTree>
    <p:extLst>
      <p:ext uri="{BB962C8B-B14F-4D97-AF65-F5344CB8AC3E}">
        <p14:creationId xmlns:p14="http://schemas.microsoft.com/office/powerpoint/2010/main" val="68077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Utilisations de la carte de crédit</a:t>
            </a:r>
          </a:p>
        </p:txBody>
      </p:sp>
      <p:sp>
        <p:nvSpPr>
          <p:cNvPr id="4" name="ZoneTexte 3">
            <a:extLst>
              <a:ext uri="{FF2B5EF4-FFF2-40B4-BE49-F238E27FC236}">
                <a16:creationId xmlns:a16="http://schemas.microsoft.com/office/drawing/2014/main" id="{844B9549-9D6F-4401-9C0C-A50DAA4ACC2F}"/>
              </a:ext>
            </a:extLst>
          </p:cNvPr>
          <p:cNvSpPr txBox="1"/>
          <p:nvPr>
            <p:custDataLst>
              <p:tags r:id="rId2"/>
            </p:custDataLst>
          </p:nvPr>
        </p:nvSpPr>
        <p:spPr>
          <a:xfrm>
            <a:off x="4745712" y="2474533"/>
            <a:ext cx="3871481" cy="3000821"/>
          </a:xfrm>
          <a:prstGeom prst="rect">
            <a:avLst/>
          </a:prstGeom>
          <a:noFill/>
        </p:spPr>
        <p:txBody>
          <a:bodyPr wrap="square">
            <a:spAutoFit/>
          </a:bodyPr>
          <a:lstStyle/>
          <a:p>
            <a:r>
              <a:rPr lang="fr-CA" b="1" dirty="0">
                <a:solidFill>
                  <a:schemeClr val="tx1">
                    <a:lumMod val="75000"/>
                    <a:lumOff val="25000"/>
                  </a:schemeClr>
                </a:solidFill>
                <a:latin typeface="Century Gothic" panose="020B0502020202020204" pitchFamily="34" charset="0"/>
              </a:rPr>
              <a:t>Pour l’achat de biens</a:t>
            </a:r>
          </a:p>
          <a:p>
            <a:r>
              <a:rPr lang="fr-CA" b="1" dirty="0">
                <a:solidFill>
                  <a:schemeClr val="tx1">
                    <a:lumMod val="75000"/>
                    <a:lumOff val="25000"/>
                  </a:schemeClr>
                </a:solidFill>
                <a:latin typeface="Century Gothic" panose="020B0502020202020204" pitchFamily="34" charset="0"/>
              </a:rPr>
              <a:t> </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Vêtements</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Aliments</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Essence</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Biens de consommation: meubles, électronique, etc.</a:t>
            </a:r>
          </a:p>
          <a:p>
            <a:endParaRPr lang="fr-CA" dirty="0">
              <a:solidFill>
                <a:schemeClr val="tx1">
                  <a:lumMod val="75000"/>
                  <a:lumOff val="25000"/>
                </a:schemeClr>
              </a:solidFill>
              <a:latin typeface="Century Gothic" panose="020B0502020202020204" pitchFamily="34" charset="0"/>
            </a:endParaRPr>
          </a:p>
        </p:txBody>
      </p:sp>
      <p:pic>
        <p:nvPicPr>
          <p:cNvPr id="8" name="Image 7">
            <a:extLst>
              <a:ext uri="{FF2B5EF4-FFF2-40B4-BE49-F238E27FC236}">
                <a16:creationId xmlns:a16="http://schemas.microsoft.com/office/drawing/2014/main" id="{E23F978E-A7AD-0978-72F1-2CFE6F99CF62}"/>
              </a:ext>
            </a:extLst>
          </p:cNvPr>
          <p:cNvPicPr>
            <a:picLocks noChangeAspect="1"/>
          </p:cNvPicPr>
          <p:nvPr/>
        </p:nvPicPr>
        <p:blipFill>
          <a:blip r:embed="rId5"/>
          <a:stretch>
            <a:fillRect/>
          </a:stretch>
        </p:blipFill>
        <p:spPr>
          <a:xfrm>
            <a:off x="575894" y="2554544"/>
            <a:ext cx="3871481" cy="2494027"/>
          </a:xfrm>
          <a:prstGeom prst="rect">
            <a:avLst/>
          </a:prstGeom>
        </p:spPr>
      </p:pic>
      <p:sp>
        <p:nvSpPr>
          <p:cNvPr id="5" name="ZoneTexte 4">
            <a:extLst>
              <a:ext uri="{FF2B5EF4-FFF2-40B4-BE49-F238E27FC236}">
                <a16:creationId xmlns:a16="http://schemas.microsoft.com/office/drawing/2014/main" id="{47F054A8-290F-075B-5043-FD4080CB896D}"/>
              </a:ext>
            </a:extLst>
          </p:cNvPr>
          <p:cNvSpPr txBox="1"/>
          <p:nvPr/>
        </p:nvSpPr>
        <p:spPr>
          <a:xfrm>
            <a:off x="8349343" y="2474533"/>
            <a:ext cx="6096000" cy="1840184"/>
          </a:xfrm>
          <a:prstGeom prst="rect">
            <a:avLst/>
          </a:prstGeom>
          <a:noFill/>
        </p:spPr>
        <p:txBody>
          <a:bodyPr wrap="square">
            <a:spAutoFit/>
          </a:bodyPr>
          <a:lstStyle/>
          <a:p>
            <a:r>
              <a:rPr lang="fr-CA" b="1" dirty="0">
                <a:solidFill>
                  <a:schemeClr val="tx1">
                    <a:lumMod val="75000"/>
                    <a:lumOff val="25000"/>
                  </a:schemeClr>
                </a:solidFill>
                <a:latin typeface="Century Gothic" panose="020B0502020202020204" pitchFamily="34" charset="0"/>
              </a:rPr>
              <a:t>Pour l’achat de services</a:t>
            </a:r>
          </a:p>
          <a:p>
            <a:r>
              <a:rPr lang="fr-CA" b="1" dirty="0">
                <a:solidFill>
                  <a:schemeClr val="tx1">
                    <a:lumMod val="75000"/>
                    <a:lumOff val="25000"/>
                  </a:schemeClr>
                </a:solidFill>
                <a:latin typeface="Century Gothic" panose="020B0502020202020204" pitchFamily="34" charset="0"/>
              </a:rPr>
              <a:t> </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Internet</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Cellulaire</a:t>
            </a:r>
          </a:p>
          <a:p>
            <a:pPr marL="285750" indent="-285750">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rPr>
              <a:t>Etc.</a:t>
            </a:r>
          </a:p>
        </p:txBody>
      </p:sp>
    </p:spTree>
    <p:extLst>
      <p:ext uri="{BB962C8B-B14F-4D97-AF65-F5344CB8AC3E}">
        <p14:creationId xmlns:p14="http://schemas.microsoft.com/office/powerpoint/2010/main" val="397254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5D7F5-8A18-618B-8592-B1A3565BBA6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B2B97E-7260-BB63-FC11-C905077C026D}"/>
              </a:ext>
            </a:extLst>
          </p:cNvPr>
          <p:cNvSpPr>
            <a:spLocks noGrp="1"/>
          </p:cNvSpPr>
          <p:nvPr>
            <p:ph type="title"/>
            <p:custDataLst>
              <p:tags r:id="rId1"/>
            </p:custDataLst>
          </p:nvPr>
        </p:nvSpPr>
        <p:spPr/>
        <p:txBody>
          <a:bodyPr/>
          <a:lstStyle/>
          <a:p>
            <a:r>
              <a:rPr lang="fr-CA" dirty="0">
                <a:solidFill>
                  <a:schemeClr val="tx1">
                    <a:lumMod val="75000"/>
                    <a:lumOff val="25000"/>
                  </a:schemeClr>
                </a:solidFill>
              </a:rPr>
              <a:t>État de compte</a:t>
            </a:r>
          </a:p>
        </p:txBody>
      </p:sp>
      <p:pic>
        <p:nvPicPr>
          <p:cNvPr id="8" name="Image 7">
            <a:extLst>
              <a:ext uri="{FF2B5EF4-FFF2-40B4-BE49-F238E27FC236}">
                <a16:creationId xmlns:a16="http://schemas.microsoft.com/office/drawing/2014/main" id="{C3AE07C8-74B4-0E97-3A5B-F6E25DA2F280}"/>
              </a:ext>
            </a:extLst>
          </p:cNvPr>
          <p:cNvPicPr>
            <a:picLocks noChangeAspect="1"/>
          </p:cNvPicPr>
          <p:nvPr/>
        </p:nvPicPr>
        <p:blipFill>
          <a:blip r:embed="rId4"/>
          <a:srcRect/>
          <a:stretch/>
        </p:blipFill>
        <p:spPr>
          <a:xfrm rot="574852">
            <a:off x="3304371" y="1568865"/>
            <a:ext cx="2722466" cy="3808215"/>
          </a:xfrm>
          <a:prstGeom prst="rect">
            <a:avLst/>
          </a:prstGeom>
        </p:spPr>
      </p:pic>
      <p:pic>
        <p:nvPicPr>
          <p:cNvPr id="6" name="Image 5">
            <a:extLst>
              <a:ext uri="{FF2B5EF4-FFF2-40B4-BE49-F238E27FC236}">
                <a16:creationId xmlns:a16="http://schemas.microsoft.com/office/drawing/2014/main" id="{1B5D79F3-1274-8E21-D77D-567BB856ACA6}"/>
              </a:ext>
            </a:extLst>
          </p:cNvPr>
          <p:cNvPicPr>
            <a:picLocks noChangeAspect="1"/>
          </p:cNvPicPr>
          <p:nvPr/>
        </p:nvPicPr>
        <p:blipFill>
          <a:blip r:embed="rId5"/>
          <a:stretch>
            <a:fillRect/>
          </a:stretch>
        </p:blipFill>
        <p:spPr>
          <a:xfrm>
            <a:off x="1075135" y="2330316"/>
            <a:ext cx="3291125" cy="3644152"/>
          </a:xfrm>
          <a:prstGeom prst="rect">
            <a:avLst/>
          </a:prstGeom>
        </p:spPr>
      </p:pic>
      <p:sp>
        <p:nvSpPr>
          <p:cNvPr id="5" name="ZoneTexte 4">
            <a:extLst>
              <a:ext uri="{FF2B5EF4-FFF2-40B4-BE49-F238E27FC236}">
                <a16:creationId xmlns:a16="http://schemas.microsoft.com/office/drawing/2014/main" id="{C85BE4B7-CC63-B539-F2AE-47FB888F2925}"/>
              </a:ext>
            </a:extLst>
          </p:cNvPr>
          <p:cNvSpPr txBox="1"/>
          <p:nvPr/>
        </p:nvSpPr>
        <p:spPr>
          <a:xfrm>
            <a:off x="-327303" y="3010877"/>
            <a:ext cx="6096000" cy="1015663"/>
          </a:xfrm>
          <a:prstGeom prst="rect">
            <a:avLst/>
          </a:prstGeom>
          <a:noFill/>
        </p:spPr>
        <p:txBody>
          <a:bodyPr wrap="square">
            <a:spAutoFit/>
          </a:bodyPr>
          <a:lstStyle/>
          <a:p>
            <a:pPr algn="ctr"/>
            <a:r>
              <a:rPr lang="fr-CA" sz="2400" b="1" dirty="0">
                <a:solidFill>
                  <a:schemeClr val="bg1"/>
                </a:solidFill>
                <a:latin typeface="Century Gothic" panose="020B0502020202020204" pitchFamily="34" charset="0"/>
              </a:rPr>
              <a:t>Une fois par mois </a:t>
            </a:r>
          </a:p>
          <a:p>
            <a:endParaRPr lang="fr-CA" dirty="0">
              <a:solidFill>
                <a:schemeClr val="tx1">
                  <a:lumMod val="75000"/>
                  <a:lumOff val="25000"/>
                </a:schemeClr>
              </a:solidFill>
              <a:latin typeface="Century Gothic" panose="020B0502020202020204" pitchFamily="34" charset="0"/>
            </a:endParaRPr>
          </a:p>
          <a:p>
            <a:endParaRPr lang="fr-CA" dirty="0">
              <a:solidFill>
                <a:schemeClr val="tx1">
                  <a:lumMod val="75000"/>
                  <a:lumOff val="25000"/>
                </a:schemeClr>
              </a:solidFill>
              <a:latin typeface="Century Gothic" panose="020B0502020202020204" pitchFamily="34" charset="0"/>
            </a:endParaRPr>
          </a:p>
        </p:txBody>
      </p:sp>
      <p:sp>
        <p:nvSpPr>
          <p:cNvPr id="9" name="ZoneTexte 8">
            <a:extLst>
              <a:ext uri="{FF2B5EF4-FFF2-40B4-BE49-F238E27FC236}">
                <a16:creationId xmlns:a16="http://schemas.microsoft.com/office/drawing/2014/main" id="{41AB36D6-88F5-4A1B-CEA7-996ECB661CDB}"/>
              </a:ext>
            </a:extLst>
          </p:cNvPr>
          <p:cNvSpPr txBox="1"/>
          <p:nvPr/>
        </p:nvSpPr>
        <p:spPr>
          <a:xfrm>
            <a:off x="5768697" y="3686623"/>
            <a:ext cx="6259284" cy="1077218"/>
          </a:xfrm>
          <a:prstGeom prst="rect">
            <a:avLst/>
          </a:prstGeom>
          <a:noFill/>
        </p:spPr>
        <p:txBody>
          <a:bodyPr wrap="square">
            <a:spAutoFit/>
          </a:bodyPr>
          <a:lstStyle/>
          <a:p>
            <a:pPr algn="ctr"/>
            <a:r>
              <a:rPr lang="fr-CA" sz="3200" b="1" dirty="0">
                <a:solidFill>
                  <a:schemeClr val="tx1">
                    <a:lumMod val="75000"/>
                    <a:lumOff val="25000"/>
                  </a:schemeClr>
                </a:solidFill>
                <a:latin typeface="Century Gothic" panose="020B0502020202020204" pitchFamily="34" charset="0"/>
              </a:rPr>
              <a:t>C’est le moment de </a:t>
            </a:r>
          </a:p>
          <a:p>
            <a:pPr algn="ctr"/>
            <a:r>
              <a:rPr lang="fr-CA" sz="3200" b="1" dirty="0">
                <a:solidFill>
                  <a:srgbClr val="FFC000"/>
                </a:solidFill>
                <a:latin typeface="Century Gothic" panose="020B0502020202020204" pitchFamily="34" charset="0"/>
              </a:rPr>
              <a:t>rendre l’argent prêtée</a:t>
            </a:r>
          </a:p>
        </p:txBody>
      </p:sp>
    </p:spTree>
    <p:extLst>
      <p:ext uri="{BB962C8B-B14F-4D97-AF65-F5344CB8AC3E}">
        <p14:creationId xmlns:p14="http://schemas.microsoft.com/office/powerpoint/2010/main" val="3976094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535DAA1-B7FB-41AB-BA45-ECFC99D82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D225CEC-19E5-40D0-B1CE-4E884C9C1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6" name="Rectangle 15">
            <a:extLst>
              <a:ext uri="{FF2B5EF4-FFF2-40B4-BE49-F238E27FC236}">
                <a16:creationId xmlns:a16="http://schemas.microsoft.com/office/drawing/2014/main" id="{BEF873D1-568B-4D8E-AF50-0382A7114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8" name="Rectangle 17">
            <a:extLst>
              <a:ext uri="{FF2B5EF4-FFF2-40B4-BE49-F238E27FC236}">
                <a16:creationId xmlns:a16="http://schemas.microsoft.com/office/drawing/2014/main" id="{9E51D150-D0BE-47A3-AA5B-3F71488E5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0" name="Rectangle 19">
            <a:extLst>
              <a:ext uri="{FF2B5EF4-FFF2-40B4-BE49-F238E27FC236}">
                <a16:creationId xmlns:a16="http://schemas.microsoft.com/office/drawing/2014/main" id="{A3EC344B-E4D2-4F05-86FF-A2109058C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199467"/>
            <a:ext cx="11296733" cy="21910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3" name="Sous-titre 2">
            <a:extLst>
              <a:ext uri="{FF2B5EF4-FFF2-40B4-BE49-F238E27FC236}">
                <a16:creationId xmlns:a16="http://schemas.microsoft.com/office/drawing/2014/main" id="{4D18867B-4CF9-405F-8ADE-8655195CFC1D}"/>
              </a:ext>
            </a:extLst>
          </p:cNvPr>
          <p:cNvSpPr>
            <a:spLocks noGrp="1"/>
          </p:cNvSpPr>
          <p:nvPr>
            <p:ph type="subTitle" idx="1"/>
            <p:custDataLst>
              <p:tags r:id="rId1"/>
            </p:custDataLst>
          </p:nvPr>
        </p:nvSpPr>
        <p:spPr>
          <a:xfrm>
            <a:off x="596717" y="5192298"/>
            <a:ext cx="10993546" cy="476099"/>
          </a:xfrm>
        </p:spPr>
        <p:txBody>
          <a:bodyPr>
            <a:noAutofit/>
          </a:bodyPr>
          <a:lstStyle/>
          <a:p>
            <a:r>
              <a:rPr lang="fr-CA" sz="2800" dirty="0">
                <a:solidFill>
                  <a:schemeClr val="accent6"/>
                </a:solidFill>
                <a:latin typeface="Century Gothic" panose="020B0502020202020204" pitchFamily="34" charset="0"/>
              </a:rPr>
              <a:t>Comprendre  l’état de compte</a:t>
            </a:r>
          </a:p>
        </p:txBody>
      </p:sp>
      <p:pic>
        <p:nvPicPr>
          <p:cNvPr id="7" name="Image 6">
            <a:extLst>
              <a:ext uri="{FF2B5EF4-FFF2-40B4-BE49-F238E27FC236}">
                <a16:creationId xmlns:a16="http://schemas.microsoft.com/office/drawing/2014/main" id="{03E36F91-9B86-BD3C-ADD1-7E383D41053C}"/>
              </a:ext>
            </a:extLst>
          </p:cNvPr>
          <p:cNvPicPr>
            <a:picLocks noChangeAspect="1"/>
          </p:cNvPicPr>
          <p:nvPr/>
        </p:nvPicPr>
        <p:blipFill rotWithShape="1">
          <a:blip r:embed="rId4"/>
          <a:srcRect r="-1" b="39126"/>
          <a:stretch/>
        </p:blipFill>
        <p:spPr>
          <a:xfrm>
            <a:off x="451123" y="1005840"/>
            <a:ext cx="11292143" cy="3557252"/>
          </a:xfrm>
          <a:prstGeom prst="rect">
            <a:avLst/>
          </a:prstGeom>
        </p:spPr>
      </p:pic>
    </p:spTree>
    <p:extLst>
      <p:ext uri="{BB962C8B-B14F-4D97-AF65-F5344CB8AC3E}">
        <p14:creationId xmlns:p14="http://schemas.microsoft.com/office/powerpoint/2010/main" val="2927637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état de compte</a:t>
            </a:r>
          </a:p>
        </p:txBody>
      </p:sp>
      <p:pic>
        <p:nvPicPr>
          <p:cNvPr id="9" name="Image 8" descr="Une image contenant texte&#10;&#10;Description générée automatiquement">
            <a:extLst>
              <a:ext uri="{FF2B5EF4-FFF2-40B4-BE49-F238E27FC236}">
                <a16:creationId xmlns:a16="http://schemas.microsoft.com/office/drawing/2014/main" id="{EC7A4BF0-807D-4C02-8A40-B4294122D121}"/>
              </a:ext>
            </a:extLst>
          </p:cNvPr>
          <p:cNvPicPr>
            <a:picLocks noChangeAspect="1"/>
          </p:cNvPicPr>
          <p:nvPr>
            <p:custDataLst>
              <p:tags r:id="rId2"/>
            </p:custDataLst>
          </p:nvPr>
        </p:nvPicPr>
        <p:blipFill>
          <a:blip r:embed="rId5"/>
          <a:stretch>
            <a:fillRect/>
          </a:stretch>
        </p:blipFill>
        <p:spPr>
          <a:xfrm>
            <a:off x="4705350" y="566755"/>
            <a:ext cx="7171825" cy="6273944"/>
          </a:xfrm>
          <a:prstGeom prst="rect">
            <a:avLst/>
          </a:prstGeom>
        </p:spPr>
      </p:pic>
      <p:sp>
        <p:nvSpPr>
          <p:cNvPr id="3" name="Flèche : droite 2">
            <a:extLst>
              <a:ext uri="{FF2B5EF4-FFF2-40B4-BE49-F238E27FC236}">
                <a16:creationId xmlns:a16="http://schemas.microsoft.com/office/drawing/2014/main" id="{482F29BB-3AD1-1EBA-F3E5-7C932B1C56CE}"/>
              </a:ext>
            </a:extLst>
          </p:cNvPr>
          <p:cNvSpPr/>
          <p:nvPr/>
        </p:nvSpPr>
        <p:spPr>
          <a:xfrm>
            <a:off x="6096000" y="1952978"/>
            <a:ext cx="1580444" cy="417689"/>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Flèche : gauche 3">
            <a:extLst>
              <a:ext uri="{FF2B5EF4-FFF2-40B4-BE49-F238E27FC236}">
                <a16:creationId xmlns:a16="http://schemas.microsoft.com/office/drawing/2014/main" id="{893517A8-142B-DE13-EC1B-E2EB663D0478}"/>
              </a:ext>
            </a:extLst>
          </p:cNvPr>
          <p:cNvSpPr/>
          <p:nvPr/>
        </p:nvSpPr>
        <p:spPr>
          <a:xfrm>
            <a:off x="9064978" y="3939822"/>
            <a:ext cx="1952978" cy="428978"/>
          </a:xfrm>
          <a:prstGeom prst="lef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19531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a:t> </a:t>
            </a:r>
            <a:r>
              <a:rPr lang="fr-CA" dirty="0">
                <a:solidFill>
                  <a:schemeClr val="tx1">
                    <a:lumMod val="75000"/>
                    <a:lumOff val="25000"/>
                  </a:schemeClr>
                </a:solidFill>
              </a:rPr>
              <a:t>coût du crédit</a:t>
            </a:r>
          </a:p>
        </p:txBody>
      </p:sp>
      <p:graphicFrame>
        <p:nvGraphicFramePr>
          <p:cNvPr id="9" name="Tableau 8"/>
          <p:cNvGraphicFramePr>
            <a:graphicFrameLocks noGrp="1"/>
          </p:cNvGraphicFramePr>
          <p:nvPr/>
        </p:nvGraphicFramePr>
        <p:xfrm>
          <a:off x="929640" y="2180928"/>
          <a:ext cx="10223969" cy="4096011"/>
        </p:xfrm>
        <a:graphic>
          <a:graphicData uri="http://schemas.openxmlformats.org/drawingml/2006/table">
            <a:tbl>
              <a:tblPr firstRow="1" bandRow="1">
                <a:tableStyleId>{5C22544A-7EE6-4342-B048-85BDC9FD1C3A}</a:tableStyleId>
              </a:tblPr>
              <a:tblGrid>
                <a:gridCol w="2407920">
                  <a:extLst>
                    <a:ext uri="{9D8B030D-6E8A-4147-A177-3AD203B41FA5}">
                      <a16:colId xmlns:a16="http://schemas.microsoft.com/office/drawing/2014/main" val="20000"/>
                    </a:ext>
                  </a:extLst>
                </a:gridCol>
                <a:gridCol w="1543526">
                  <a:extLst>
                    <a:ext uri="{9D8B030D-6E8A-4147-A177-3AD203B41FA5}">
                      <a16:colId xmlns:a16="http://schemas.microsoft.com/office/drawing/2014/main" val="20001"/>
                    </a:ext>
                  </a:extLst>
                </a:gridCol>
                <a:gridCol w="1835289">
                  <a:extLst>
                    <a:ext uri="{9D8B030D-6E8A-4147-A177-3AD203B41FA5}">
                      <a16:colId xmlns:a16="http://schemas.microsoft.com/office/drawing/2014/main" val="20002"/>
                    </a:ext>
                  </a:extLst>
                </a:gridCol>
                <a:gridCol w="2067964">
                  <a:extLst>
                    <a:ext uri="{9D8B030D-6E8A-4147-A177-3AD203B41FA5}">
                      <a16:colId xmlns:a16="http://schemas.microsoft.com/office/drawing/2014/main" val="20003"/>
                    </a:ext>
                  </a:extLst>
                </a:gridCol>
                <a:gridCol w="2369270">
                  <a:extLst>
                    <a:ext uri="{9D8B030D-6E8A-4147-A177-3AD203B41FA5}">
                      <a16:colId xmlns:a16="http://schemas.microsoft.com/office/drawing/2014/main" val="20004"/>
                    </a:ext>
                  </a:extLst>
                </a:gridCol>
              </a:tblGrid>
              <a:tr h="903253">
                <a:tc>
                  <a:txBody>
                    <a:bodyPr/>
                    <a:lstStyle/>
                    <a:p>
                      <a:r>
                        <a:rPr lang="fr-CA" dirty="0">
                          <a:solidFill>
                            <a:schemeClr val="tx1">
                              <a:lumMod val="75000"/>
                              <a:lumOff val="25000"/>
                            </a:schemeClr>
                          </a:solidFill>
                          <a:latin typeface="Century Gothic" panose="020B0502020202020204" pitchFamily="34" charset="0"/>
                        </a:rPr>
                        <a:t>Montant</a:t>
                      </a:r>
                      <a:r>
                        <a:rPr lang="fr-CA" baseline="0" dirty="0">
                          <a:solidFill>
                            <a:schemeClr val="tx1">
                              <a:lumMod val="75000"/>
                              <a:lumOff val="25000"/>
                            </a:schemeClr>
                          </a:solidFill>
                          <a:latin typeface="Century Gothic" panose="020B0502020202020204" pitchFamily="34" charset="0"/>
                        </a:rPr>
                        <a:t> initial du compte</a:t>
                      </a:r>
                      <a:endParaRPr lang="fr-CA" dirty="0">
                        <a:solidFill>
                          <a:schemeClr val="tx1">
                            <a:lumMod val="75000"/>
                            <a:lumOff val="25000"/>
                          </a:schemeClr>
                        </a:solidFill>
                        <a:latin typeface="Century Gothic" panose="020B0502020202020204" pitchFamily="34" charset="0"/>
                      </a:endParaRPr>
                    </a:p>
                  </a:txBody>
                  <a:tcPr>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1000 $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1000 $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1000 $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1000 $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111695">
                <a:tc>
                  <a:txBody>
                    <a:bodyPr/>
                    <a:lstStyle/>
                    <a:p>
                      <a:r>
                        <a:rPr lang="fr-CA" dirty="0">
                          <a:solidFill>
                            <a:schemeClr val="tx1">
                              <a:lumMod val="75000"/>
                              <a:lumOff val="25000"/>
                            </a:schemeClr>
                          </a:solidFill>
                          <a:latin typeface="Century Gothic" panose="020B0502020202020204" pitchFamily="34" charset="0"/>
                        </a:rPr>
                        <a:t>Versement mensuel en % du solde (montant</a:t>
                      </a:r>
                      <a:r>
                        <a:rPr lang="fr-CA" baseline="0" dirty="0">
                          <a:solidFill>
                            <a:schemeClr val="tx1">
                              <a:lumMod val="75000"/>
                              <a:lumOff val="25000"/>
                            </a:schemeClr>
                          </a:solidFill>
                          <a:latin typeface="Century Gothic" panose="020B0502020202020204" pitchFamily="34" charset="0"/>
                        </a:rPr>
                        <a:t> en $)</a:t>
                      </a:r>
                      <a:endParaRPr lang="fr-CA" dirty="0">
                        <a:solidFill>
                          <a:schemeClr val="tx1">
                            <a:lumMod val="75000"/>
                            <a:lumOff val="25000"/>
                          </a:schemeClr>
                        </a:solidFill>
                        <a:latin typeface="Century Gothic" panose="020B0502020202020204" pitchFamily="34" charset="0"/>
                      </a:endParaRP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100 %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5 %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4 %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chemeClr val="tx1">
                              <a:lumMod val="75000"/>
                              <a:lumOff val="25000"/>
                            </a:schemeClr>
                          </a:solidFill>
                          <a:latin typeface="Century Gothic" panose="020B0502020202020204" pitchFamily="34" charset="0"/>
                        </a:rPr>
                        <a:t>3,5 %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03253">
                <a:tc>
                  <a:txBody>
                    <a:bodyPr/>
                    <a:lstStyle/>
                    <a:p>
                      <a:r>
                        <a:rPr lang="fr-CA" dirty="0">
                          <a:solidFill>
                            <a:schemeClr val="tx1">
                              <a:lumMod val="75000"/>
                              <a:lumOff val="25000"/>
                            </a:schemeClr>
                          </a:solidFill>
                          <a:latin typeface="Century Gothic" panose="020B0502020202020204" pitchFamily="34" charset="0"/>
                        </a:rPr>
                        <a:t>Durée des versements</a:t>
                      </a:r>
                      <a:r>
                        <a:rPr lang="fr-CA" baseline="0" dirty="0">
                          <a:solidFill>
                            <a:schemeClr val="tx1">
                              <a:lumMod val="75000"/>
                              <a:lumOff val="25000"/>
                            </a:schemeClr>
                          </a:solidFill>
                          <a:latin typeface="Century Gothic" panose="020B0502020202020204" pitchFamily="34" charset="0"/>
                        </a:rPr>
                        <a:t> </a:t>
                      </a:r>
                      <a:endParaRPr lang="fr-CA" dirty="0">
                        <a:solidFill>
                          <a:schemeClr val="tx1">
                            <a:lumMod val="75000"/>
                            <a:lumOff val="25000"/>
                          </a:schemeClr>
                        </a:solidFill>
                        <a:latin typeface="Century Gothic" panose="020B0502020202020204" pitchFamily="34" charset="0"/>
                      </a:endParaRP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009644"/>
                          </a:solidFill>
                          <a:latin typeface="Century Gothic" panose="020B0502020202020204" pitchFamily="34" charset="0"/>
                        </a:rPr>
                        <a:t>1 mois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FF0000"/>
                          </a:solidFill>
                          <a:latin typeface="Century Gothic" panose="020B0502020202020204" pitchFamily="34" charset="0"/>
                        </a:rPr>
                        <a:t>6 ans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FF0000"/>
                          </a:solidFill>
                          <a:latin typeface="Century Gothic" panose="020B0502020202020204" pitchFamily="34" charset="0"/>
                        </a:rPr>
                        <a:t>7</a:t>
                      </a:r>
                      <a:r>
                        <a:rPr lang="fr-CA" baseline="0" dirty="0">
                          <a:solidFill>
                            <a:srgbClr val="FF0000"/>
                          </a:solidFill>
                          <a:latin typeface="Century Gothic" panose="020B0502020202020204" pitchFamily="34" charset="0"/>
                        </a:rPr>
                        <a:t> ans et 8 mois</a:t>
                      </a:r>
                      <a:endParaRPr lang="fr-CA" dirty="0">
                        <a:solidFill>
                          <a:srgbClr val="FF0000"/>
                        </a:solidFill>
                        <a:latin typeface="Century Gothic" panose="020B0502020202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FF0000"/>
                          </a:solidFill>
                          <a:latin typeface="Century Gothic" panose="020B0502020202020204" pitchFamily="34" charset="0"/>
                        </a:rPr>
                        <a:t>8 ans et 5 mois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88905">
                <a:tc>
                  <a:txBody>
                    <a:bodyPr/>
                    <a:lstStyle/>
                    <a:p>
                      <a:r>
                        <a:rPr lang="fr-CA" dirty="0">
                          <a:solidFill>
                            <a:schemeClr val="tx1">
                              <a:lumMod val="75000"/>
                              <a:lumOff val="25000"/>
                            </a:schemeClr>
                          </a:solidFill>
                          <a:latin typeface="Century Gothic" panose="020B0502020202020204" pitchFamily="34" charset="0"/>
                        </a:rPr>
                        <a:t>Frais de crédit</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009644"/>
                          </a:solidFill>
                          <a:latin typeface="Century Gothic" panose="020B0502020202020204" pitchFamily="34" charset="0"/>
                        </a:rPr>
                        <a:t>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FF0000"/>
                          </a:solidFill>
                          <a:latin typeface="Century Gothic" panose="020B0502020202020204" pitchFamily="34" charset="0"/>
                        </a:rPr>
                        <a:t>441, 87 $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FF0000"/>
                          </a:solidFill>
                          <a:latin typeface="Century Gothic" panose="020B0502020202020204" pitchFamily="34" charset="0"/>
                        </a:rPr>
                        <a:t>606, 72 $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fr-CA" dirty="0">
                          <a:solidFill>
                            <a:srgbClr val="FF0000"/>
                          </a:solidFill>
                          <a:latin typeface="Century Gothic" panose="020B0502020202020204" pitchFamily="34" charset="0"/>
                        </a:rPr>
                        <a:t>709,12 $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88905">
                <a:tc>
                  <a:txBody>
                    <a:bodyPr/>
                    <a:lstStyle/>
                    <a:p>
                      <a:r>
                        <a:rPr lang="fr-CA" b="1" dirty="0">
                          <a:solidFill>
                            <a:schemeClr val="tx1">
                              <a:lumMod val="75000"/>
                              <a:lumOff val="25000"/>
                            </a:schemeClr>
                          </a:solidFill>
                          <a:latin typeface="Century Gothic" panose="020B0502020202020204" pitchFamily="34" charset="0"/>
                        </a:rPr>
                        <a:t>Coût total </a:t>
                      </a:r>
                    </a:p>
                  </a:txBody>
                  <a:tcPr>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tcPr>
                </a:tc>
                <a:tc>
                  <a:txBody>
                    <a:bodyPr/>
                    <a:lstStyle/>
                    <a:p>
                      <a:r>
                        <a:rPr lang="fr-CA" dirty="0">
                          <a:solidFill>
                            <a:schemeClr val="tx1">
                              <a:lumMod val="75000"/>
                              <a:lumOff val="25000"/>
                            </a:schemeClr>
                          </a:solidFill>
                          <a:latin typeface="Century Gothic" panose="020B0502020202020204" pitchFamily="34" charset="0"/>
                        </a:rPr>
                        <a:t>1000 $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tcPr>
                </a:tc>
                <a:tc>
                  <a:txBody>
                    <a:bodyPr/>
                    <a:lstStyle/>
                    <a:p>
                      <a:r>
                        <a:rPr lang="fr-CA" dirty="0">
                          <a:solidFill>
                            <a:schemeClr val="tx1">
                              <a:lumMod val="75000"/>
                              <a:lumOff val="25000"/>
                            </a:schemeClr>
                          </a:solidFill>
                          <a:latin typeface="Century Gothic" panose="020B0502020202020204" pitchFamily="34" charset="0"/>
                        </a:rPr>
                        <a:t>1441,87</a:t>
                      </a:r>
                      <a:r>
                        <a:rPr lang="fr-CA" baseline="0" dirty="0">
                          <a:solidFill>
                            <a:schemeClr val="tx1">
                              <a:lumMod val="75000"/>
                              <a:lumOff val="25000"/>
                            </a:schemeClr>
                          </a:solidFill>
                          <a:latin typeface="Century Gothic" panose="020B0502020202020204" pitchFamily="34" charset="0"/>
                        </a:rPr>
                        <a:t> $</a:t>
                      </a:r>
                      <a:endParaRPr lang="fr-CA" dirty="0">
                        <a:solidFill>
                          <a:schemeClr val="tx1">
                            <a:lumMod val="75000"/>
                            <a:lumOff val="25000"/>
                          </a:schemeClr>
                        </a:solidFill>
                        <a:latin typeface="Century Gothic" panose="020B0502020202020204" pitchFamily="34"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tcPr>
                </a:tc>
                <a:tc>
                  <a:txBody>
                    <a:bodyPr/>
                    <a:lstStyle/>
                    <a:p>
                      <a:r>
                        <a:rPr lang="fr-CA" dirty="0">
                          <a:solidFill>
                            <a:schemeClr val="tx1">
                              <a:lumMod val="75000"/>
                              <a:lumOff val="25000"/>
                            </a:schemeClr>
                          </a:solidFill>
                          <a:latin typeface="Century Gothic" panose="020B0502020202020204" pitchFamily="34" charset="0"/>
                        </a:rPr>
                        <a:t>1606,72 $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tcPr>
                </a:tc>
                <a:tc>
                  <a:txBody>
                    <a:bodyPr/>
                    <a:lstStyle/>
                    <a:p>
                      <a:r>
                        <a:rPr lang="fr-CA" dirty="0">
                          <a:solidFill>
                            <a:schemeClr val="tx1">
                              <a:lumMod val="75000"/>
                              <a:lumOff val="25000"/>
                            </a:schemeClr>
                          </a:solidFill>
                          <a:latin typeface="Century Gothic" panose="020B0502020202020204" pitchFamily="34" charset="0"/>
                        </a:rPr>
                        <a:t>1709,12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bl>
          </a:graphicData>
        </a:graphic>
      </p:graphicFrame>
      <p:sp>
        <p:nvSpPr>
          <p:cNvPr id="3" name="Rectangle 2">
            <a:extLst>
              <a:ext uri="{FF2B5EF4-FFF2-40B4-BE49-F238E27FC236}">
                <a16:creationId xmlns:a16="http://schemas.microsoft.com/office/drawing/2014/main" id="{CFABD0ED-C4E1-2A57-145F-41D93CFD5D20}"/>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058871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dirty="0">
                <a:solidFill>
                  <a:schemeClr val="tx1">
                    <a:lumMod val="75000"/>
                    <a:lumOff val="25000"/>
                  </a:schemeClr>
                </a:solidFill>
              </a:rPr>
              <a:t>Payer à temps</a:t>
            </a:r>
          </a:p>
        </p:txBody>
      </p:sp>
      <p:sp>
        <p:nvSpPr>
          <p:cNvPr id="3" name="Sous-titre 2"/>
          <p:cNvSpPr>
            <a:spLocks noGrp="1"/>
          </p:cNvSpPr>
          <p:nvPr>
            <p:ph type="subTitle" idx="1"/>
            <p:custDataLst>
              <p:tags r:id="rId2"/>
            </p:custDataLst>
          </p:nvPr>
        </p:nvSpPr>
        <p:spPr/>
        <p:txBody>
          <a:bodyPr>
            <a:normAutofit/>
          </a:bodyPr>
          <a:lstStyle/>
          <a:p>
            <a:r>
              <a:rPr lang="fr-CA" sz="1800" dirty="0">
                <a:solidFill>
                  <a:schemeClr val="tx1">
                    <a:lumMod val="75000"/>
                    <a:lumOff val="25000"/>
                  </a:schemeClr>
                </a:solidFill>
                <a:latin typeface="Century Gothic" panose="020B0502020202020204" pitchFamily="34" charset="0"/>
              </a:rPr>
              <a:t>Pour éviter les frais</a:t>
            </a:r>
          </a:p>
        </p:txBody>
      </p:sp>
      <p:sp>
        <p:nvSpPr>
          <p:cNvPr id="6" name="Rectangle 5">
            <a:extLst>
              <a:ext uri="{FF2B5EF4-FFF2-40B4-BE49-F238E27FC236}">
                <a16:creationId xmlns:a16="http://schemas.microsoft.com/office/drawing/2014/main" id="{4AC01E55-CC85-4B2F-9468-35251A5D6527}"/>
              </a:ext>
            </a:extLst>
          </p:cNvPr>
          <p:cNvSpPr/>
          <p:nvPr>
            <p:custDataLst>
              <p:tags r:id="rId3"/>
            </p:custDataLst>
          </p:nvPr>
        </p:nvSpPr>
        <p:spPr>
          <a:xfrm>
            <a:off x="5867400" y="3085766"/>
            <a:ext cx="5867400" cy="3467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7" name="Image 6">
            <a:extLst>
              <a:ext uri="{FF2B5EF4-FFF2-40B4-BE49-F238E27FC236}">
                <a16:creationId xmlns:a16="http://schemas.microsoft.com/office/drawing/2014/main" id="{4FCEF1C2-7186-75B7-72BB-CF915614B498}"/>
              </a:ext>
            </a:extLst>
          </p:cNvPr>
          <p:cNvPicPr>
            <a:picLocks noChangeAspect="1"/>
          </p:cNvPicPr>
          <p:nvPr/>
        </p:nvPicPr>
        <p:blipFill>
          <a:blip r:embed="rId6"/>
          <a:stretch>
            <a:fillRect/>
          </a:stretch>
        </p:blipFill>
        <p:spPr>
          <a:xfrm>
            <a:off x="421134" y="3085766"/>
            <a:ext cx="5446266" cy="3298101"/>
          </a:xfrm>
          <a:prstGeom prst="rect">
            <a:avLst/>
          </a:prstGeom>
        </p:spPr>
      </p:pic>
      <p:pic>
        <p:nvPicPr>
          <p:cNvPr id="5" name="Image 4" descr="Chronomètre">
            <a:extLst>
              <a:ext uri="{FF2B5EF4-FFF2-40B4-BE49-F238E27FC236}">
                <a16:creationId xmlns:a16="http://schemas.microsoft.com/office/drawing/2014/main" id="{EFACCB99-4FBE-0E07-F011-E2F09AB3DFB2}"/>
              </a:ext>
            </a:extLst>
          </p:cNvPr>
          <p:cNvPicPr>
            <a:picLocks noChangeAspect="1"/>
          </p:cNvPicPr>
          <p:nvPr/>
        </p:nvPicPr>
        <p:blipFill>
          <a:blip r:embed="rId7"/>
          <a:stretch>
            <a:fillRect/>
          </a:stretch>
        </p:blipFill>
        <p:spPr>
          <a:xfrm>
            <a:off x="421134" y="3002843"/>
            <a:ext cx="5446266" cy="3381023"/>
          </a:xfrm>
          <a:prstGeom prst="rect">
            <a:avLst/>
          </a:prstGeom>
        </p:spPr>
      </p:pic>
    </p:spTree>
    <p:extLst>
      <p:ext uri="{BB962C8B-B14F-4D97-AF65-F5344CB8AC3E}">
        <p14:creationId xmlns:p14="http://schemas.microsoft.com/office/powerpoint/2010/main" val="1417302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fontScale="90000"/>
          </a:bodyPr>
          <a:lstStyle/>
          <a:p>
            <a:r>
              <a:rPr lang="fr-CA" sz="3100" dirty="0">
                <a:solidFill>
                  <a:schemeClr val="accent4"/>
                </a:solidFill>
              </a:rPr>
              <a:t>ACEF Lanaudière</a:t>
            </a:r>
            <a:br>
              <a:rPr lang="fr-CA" dirty="0">
                <a:solidFill>
                  <a:schemeClr val="tx1">
                    <a:lumMod val="75000"/>
                    <a:lumOff val="25000"/>
                  </a:schemeClr>
                </a:solidFill>
              </a:rPr>
            </a:br>
            <a:r>
              <a:rPr lang="fr-CA" dirty="0">
                <a:solidFill>
                  <a:schemeClr val="tx1">
                    <a:lumMod val="75000"/>
                    <a:lumOff val="25000"/>
                  </a:schemeClr>
                </a:solidFill>
              </a:rPr>
              <a:t>Association coopérative d’économie familiale Lanaudière</a:t>
            </a:r>
          </a:p>
        </p:txBody>
      </p:sp>
      <p:sp>
        <p:nvSpPr>
          <p:cNvPr id="3" name="Espace réservé du contenu 2"/>
          <p:cNvSpPr>
            <a:spLocks noGrp="1"/>
          </p:cNvSpPr>
          <p:nvPr>
            <p:ph idx="1"/>
            <p:custDataLst>
              <p:tags r:id="rId2"/>
            </p:custDataLst>
          </p:nvPr>
        </p:nvSpPr>
        <p:spPr>
          <a:xfrm>
            <a:off x="581192" y="2180496"/>
            <a:ext cx="10587551" cy="3678303"/>
          </a:xfrm>
        </p:spPr>
        <p:txBody>
          <a:bodyPr>
            <a:normAutofit/>
          </a:bodyPr>
          <a:lstStyle/>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Organisme communautaire</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AIDE AUX FINANCES PERSONNELLES budget | endettement | crédit</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AIDE AUX CONSOMMATEURS  consommation | défense des droits</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ÉDUCATION  finances personnelles et la consommation</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Services individuels gratuits</a:t>
            </a:r>
          </a:p>
          <a:p>
            <a:pPr marL="323850" indent="-323850">
              <a:lnSpc>
                <a:spcPct val="102000"/>
              </a:lnSpc>
              <a:spcBef>
                <a:spcPts val="800"/>
              </a:spcBef>
              <a:buFont typeface="Arial" charset="0"/>
              <a:buChar char="•"/>
              <a:tabLst>
                <a:tab pos="323850" algn="l"/>
                <a:tab pos="771525" algn="l"/>
                <a:tab pos="1220788" algn="l"/>
                <a:tab pos="1670050" algn="l"/>
                <a:tab pos="2119313" algn="l"/>
                <a:tab pos="2568575" algn="l"/>
                <a:tab pos="3017838" algn="l"/>
                <a:tab pos="3467100" algn="l"/>
                <a:tab pos="3916363" algn="l"/>
                <a:tab pos="4365625" algn="l"/>
                <a:tab pos="4814888" algn="l"/>
                <a:tab pos="5264150" algn="l"/>
                <a:tab pos="5713413" algn="l"/>
                <a:tab pos="6162675" algn="l"/>
                <a:tab pos="6611938" algn="l"/>
                <a:tab pos="7061200" algn="l"/>
                <a:tab pos="7510463" algn="l"/>
                <a:tab pos="7959725" algn="l"/>
                <a:tab pos="8408988" algn="l"/>
                <a:tab pos="8858250" algn="l"/>
                <a:tab pos="9307513" algn="l"/>
              </a:tabLst>
            </a:pPr>
            <a:r>
              <a:rPr lang="fr-FR" dirty="0">
                <a:solidFill>
                  <a:schemeClr val="tx1">
                    <a:lumMod val="75000"/>
                    <a:lumOff val="25000"/>
                  </a:schemeClr>
                </a:solidFill>
                <a:latin typeface="Century Gothic" pitchFamily="32" charset="0"/>
              </a:rPr>
              <a:t>Membre d’Union des consommateurs</a:t>
            </a:r>
          </a:p>
          <a:p>
            <a:pPr marL="0" indent="0">
              <a:buNone/>
            </a:pPr>
            <a:endParaRPr lang="fr-CA" dirty="0"/>
          </a:p>
        </p:txBody>
      </p:sp>
      <p:pic>
        <p:nvPicPr>
          <p:cNvPr id="5" name="Image 4"/>
          <p:cNvPicPr>
            <a:picLocks noChangeAspect="1"/>
          </p:cNvPicPr>
          <p:nvPr>
            <p:custDataLst>
              <p:tags r:id="rId3"/>
            </p:custDataLst>
          </p:nvPr>
        </p:nvPicPr>
        <p:blipFill>
          <a:blip r:embed="rId6"/>
          <a:stretch>
            <a:fillRect/>
          </a:stretch>
        </p:blipFill>
        <p:spPr>
          <a:xfrm>
            <a:off x="10494431" y="4907618"/>
            <a:ext cx="1116377" cy="951181"/>
          </a:xfrm>
          <a:prstGeom prst="rect">
            <a:avLst/>
          </a:prstGeom>
        </p:spPr>
      </p:pic>
    </p:spTree>
    <p:extLst>
      <p:ext uri="{BB962C8B-B14F-4D97-AF65-F5344CB8AC3E}">
        <p14:creationId xmlns:p14="http://schemas.microsoft.com/office/powerpoint/2010/main" val="662027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950B5-A8A3-AA5C-8DF5-523A45AE8C9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0D6250C-C299-F869-7B7F-E52939E98407}"/>
              </a:ext>
            </a:extLst>
          </p:cNvPr>
          <p:cNvSpPr>
            <a:spLocks noGrp="1"/>
          </p:cNvSpPr>
          <p:nvPr>
            <p:ph type="title"/>
          </p:nvPr>
        </p:nvSpPr>
        <p:spPr/>
        <p:txBody>
          <a:bodyPr/>
          <a:lstStyle/>
          <a:p>
            <a:r>
              <a:rPr lang="fr-CA" dirty="0">
                <a:solidFill>
                  <a:schemeClr val="tx1">
                    <a:lumMod val="75000"/>
                    <a:lumOff val="25000"/>
                  </a:schemeClr>
                </a:solidFill>
              </a:rPr>
              <a:t>EXEMPLE</a:t>
            </a:r>
          </a:p>
        </p:txBody>
      </p:sp>
      <p:sp>
        <p:nvSpPr>
          <p:cNvPr id="3" name="Rectangle 2">
            <a:extLst>
              <a:ext uri="{FF2B5EF4-FFF2-40B4-BE49-F238E27FC236}">
                <a16:creationId xmlns:a16="http://schemas.microsoft.com/office/drawing/2014/main" id="{AE393A2C-0D79-D64F-B50F-56670097BD9E}"/>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7" name="Graphique 6" descr="Enveloppe ouverte contour">
            <a:extLst>
              <a:ext uri="{FF2B5EF4-FFF2-40B4-BE49-F238E27FC236}">
                <a16:creationId xmlns:a16="http://schemas.microsoft.com/office/drawing/2014/main" id="{A95CB05A-83F2-E6D9-96D5-FE11C9EACB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567" y="3716865"/>
            <a:ext cx="1520049" cy="1520049"/>
          </a:xfrm>
          <a:prstGeom prst="rect">
            <a:avLst/>
          </a:prstGeom>
        </p:spPr>
      </p:pic>
      <p:sp>
        <p:nvSpPr>
          <p:cNvPr id="12" name="ZoneTexte 11">
            <a:extLst>
              <a:ext uri="{FF2B5EF4-FFF2-40B4-BE49-F238E27FC236}">
                <a16:creationId xmlns:a16="http://schemas.microsoft.com/office/drawing/2014/main" id="{49DC45F8-E148-03B5-1CEF-22C581365E56}"/>
              </a:ext>
            </a:extLst>
          </p:cNvPr>
          <p:cNvSpPr txBox="1"/>
          <p:nvPr/>
        </p:nvSpPr>
        <p:spPr>
          <a:xfrm>
            <a:off x="6237111" y="3716865"/>
            <a:ext cx="5181600" cy="523220"/>
          </a:xfrm>
          <a:prstGeom prst="rect">
            <a:avLst/>
          </a:prstGeom>
          <a:noFill/>
        </p:spPr>
        <p:txBody>
          <a:bodyPr wrap="square" rtlCol="0">
            <a:spAutoFit/>
          </a:bodyPr>
          <a:lstStyle/>
          <a:p>
            <a:r>
              <a:rPr lang="fr-CA" sz="2800" dirty="0">
                <a:latin typeface="Century Gothic" panose="020B0502020202020204" pitchFamily="34" charset="0"/>
              </a:rPr>
              <a:t>Solde dû le 24 du mois</a:t>
            </a:r>
          </a:p>
        </p:txBody>
      </p:sp>
      <p:pic>
        <p:nvPicPr>
          <p:cNvPr id="6" name="Image 5" descr="Un marqueur et un calendrier rouges">
            <a:extLst>
              <a:ext uri="{FF2B5EF4-FFF2-40B4-BE49-F238E27FC236}">
                <a16:creationId xmlns:a16="http://schemas.microsoft.com/office/drawing/2014/main" id="{0A1AFB81-5874-6769-197B-DD9B093A459C}"/>
              </a:ext>
            </a:extLst>
          </p:cNvPr>
          <p:cNvPicPr>
            <a:picLocks noChangeAspect="1"/>
          </p:cNvPicPr>
          <p:nvPr/>
        </p:nvPicPr>
        <p:blipFill>
          <a:blip r:embed="rId5"/>
          <a:stretch>
            <a:fillRect/>
          </a:stretch>
        </p:blipFill>
        <p:spPr>
          <a:xfrm>
            <a:off x="581192" y="2616847"/>
            <a:ext cx="4437268" cy="2958178"/>
          </a:xfrm>
          <a:prstGeom prst="rect">
            <a:avLst/>
          </a:prstGeom>
        </p:spPr>
      </p:pic>
    </p:spTree>
    <p:extLst>
      <p:ext uri="{BB962C8B-B14F-4D97-AF65-F5344CB8AC3E}">
        <p14:creationId xmlns:p14="http://schemas.microsoft.com/office/powerpoint/2010/main" val="579706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4F1F6-F1E5-77B1-6DD4-F59496ED096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98F6949-EAD2-4BFE-3069-CBB9DFD2D91F}"/>
              </a:ext>
            </a:extLst>
          </p:cNvPr>
          <p:cNvSpPr>
            <a:spLocks noGrp="1"/>
          </p:cNvSpPr>
          <p:nvPr>
            <p:ph type="title"/>
          </p:nvPr>
        </p:nvSpPr>
        <p:spPr/>
        <p:txBody>
          <a:bodyPr/>
          <a:lstStyle/>
          <a:p>
            <a:r>
              <a:rPr lang="fr-CA" dirty="0">
                <a:solidFill>
                  <a:schemeClr val="tx1">
                    <a:lumMod val="75000"/>
                    <a:lumOff val="25000"/>
                  </a:schemeClr>
                </a:solidFill>
              </a:rPr>
              <a:t>Délai selon les Moyens de payer</a:t>
            </a:r>
          </a:p>
        </p:txBody>
      </p:sp>
      <p:sp>
        <p:nvSpPr>
          <p:cNvPr id="3" name="Rectangle 2">
            <a:extLst>
              <a:ext uri="{FF2B5EF4-FFF2-40B4-BE49-F238E27FC236}">
                <a16:creationId xmlns:a16="http://schemas.microsoft.com/office/drawing/2014/main" id="{9D8A5816-0642-979C-FB80-45C8CA864232}"/>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Graphique 4" descr="Internet contour">
            <a:extLst>
              <a:ext uri="{FF2B5EF4-FFF2-40B4-BE49-F238E27FC236}">
                <a16:creationId xmlns:a16="http://schemas.microsoft.com/office/drawing/2014/main" id="{202D7273-6F1B-151F-16F7-E2CB7463BB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192" y="4974995"/>
            <a:ext cx="2082800" cy="2082800"/>
          </a:xfrm>
          <a:prstGeom prst="rect">
            <a:avLst/>
          </a:prstGeom>
        </p:spPr>
      </p:pic>
      <p:pic>
        <p:nvPicPr>
          <p:cNvPr id="7" name="Graphique 6" descr="Enveloppe ouverte contour">
            <a:extLst>
              <a:ext uri="{FF2B5EF4-FFF2-40B4-BE49-F238E27FC236}">
                <a16:creationId xmlns:a16="http://schemas.microsoft.com/office/drawing/2014/main" id="{3858E169-2343-DFA6-792A-841D609506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2567" y="3716865"/>
            <a:ext cx="1520049" cy="1520049"/>
          </a:xfrm>
          <a:prstGeom prst="rect">
            <a:avLst/>
          </a:prstGeom>
        </p:spPr>
      </p:pic>
      <p:pic>
        <p:nvPicPr>
          <p:cNvPr id="10" name="Image 9">
            <a:extLst>
              <a:ext uri="{FF2B5EF4-FFF2-40B4-BE49-F238E27FC236}">
                <a16:creationId xmlns:a16="http://schemas.microsoft.com/office/drawing/2014/main" id="{F6B8F807-7327-C221-C80E-AB061C84D0C7}"/>
              </a:ext>
            </a:extLst>
          </p:cNvPr>
          <p:cNvPicPr>
            <a:picLocks noChangeAspect="1"/>
          </p:cNvPicPr>
          <p:nvPr/>
        </p:nvPicPr>
        <p:blipFill>
          <a:blip r:embed="rId7"/>
          <a:stretch>
            <a:fillRect/>
          </a:stretch>
        </p:blipFill>
        <p:spPr>
          <a:xfrm>
            <a:off x="862567" y="1989355"/>
            <a:ext cx="2282815" cy="1631262"/>
          </a:xfrm>
          <a:prstGeom prst="rect">
            <a:avLst/>
          </a:prstGeom>
        </p:spPr>
      </p:pic>
      <p:sp>
        <p:nvSpPr>
          <p:cNvPr id="11" name="ZoneTexte 10">
            <a:extLst>
              <a:ext uri="{FF2B5EF4-FFF2-40B4-BE49-F238E27FC236}">
                <a16:creationId xmlns:a16="http://schemas.microsoft.com/office/drawing/2014/main" id="{31F5EE3F-95FC-9A39-18FE-B13AAEFD187D}"/>
              </a:ext>
            </a:extLst>
          </p:cNvPr>
          <p:cNvSpPr txBox="1"/>
          <p:nvPr/>
        </p:nvSpPr>
        <p:spPr>
          <a:xfrm>
            <a:off x="4275055" y="4290864"/>
            <a:ext cx="5181600" cy="523220"/>
          </a:xfrm>
          <a:prstGeom prst="rect">
            <a:avLst/>
          </a:prstGeom>
          <a:noFill/>
        </p:spPr>
        <p:txBody>
          <a:bodyPr wrap="square" rtlCol="0">
            <a:spAutoFit/>
          </a:bodyPr>
          <a:lstStyle/>
          <a:p>
            <a:r>
              <a:rPr lang="fr-CA" sz="2800" dirty="0">
                <a:latin typeface="Century Gothic" panose="020B0502020202020204" pitchFamily="34" charset="0"/>
              </a:rPr>
              <a:t>10 jours à l’avance !</a:t>
            </a:r>
          </a:p>
        </p:txBody>
      </p:sp>
      <p:sp>
        <p:nvSpPr>
          <p:cNvPr id="13" name="ZoneTexte 12">
            <a:extLst>
              <a:ext uri="{FF2B5EF4-FFF2-40B4-BE49-F238E27FC236}">
                <a16:creationId xmlns:a16="http://schemas.microsoft.com/office/drawing/2014/main" id="{6E719007-DB2C-5615-3598-58D90C684880}"/>
              </a:ext>
            </a:extLst>
          </p:cNvPr>
          <p:cNvSpPr txBox="1"/>
          <p:nvPr/>
        </p:nvSpPr>
        <p:spPr>
          <a:xfrm>
            <a:off x="4275055" y="2851176"/>
            <a:ext cx="6987305" cy="769441"/>
          </a:xfrm>
          <a:prstGeom prst="rect">
            <a:avLst/>
          </a:prstGeom>
          <a:noFill/>
        </p:spPr>
        <p:txBody>
          <a:bodyPr wrap="square" rtlCol="0">
            <a:spAutoFit/>
          </a:bodyPr>
          <a:lstStyle/>
          <a:p>
            <a:r>
              <a:rPr lang="fr-CA" sz="2800" dirty="0">
                <a:latin typeface="Century Gothic" panose="020B0502020202020204" pitchFamily="34" charset="0"/>
              </a:rPr>
              <a:t>Même banque 48 heures à l’avance</a:t>
            </a:r>
          </a:p>
          <a:p>
            <a:endParaRPr lang="fr-CA" sz="1600" dirty="0">
              <a:latin typeface="Century Gothic" panose="020B0502020202020204" pitchFamily="34" charset="0"/>
            </a:endParaRPr>
          </a:p>
        </p:txBody>
      </p:sp>
      <p:pic>
        <p:nvPicPr>
          <p:cNvPr id="14" name="Graphique 13" descr="Internet contour">
            <a:extLst>
              <a:ext uri="{FF2B5EF4-FFF2-40B4-BE49-F238E27FC236}">
                <a16:creationId xmlns:a16="http://schemas.microsoft.com/office/drawing/2014/main" id="{651AF4BE-49FB-C9E4-A3FB-A6053015BF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193" y="1571509"/>
            <a:ext cx="1279668" cy="1279668"/>
          </a:xfrm>
          <a:prstGeom prst="rect">
            <a:avLst/>
          </a:prstGeom>
        </p:spPr>
      </p:pic>
      <p:sp>
        <p:nvSpPr>
          <p:cNvPr id="16" name="ZoneTexte 15">
            <a:extLst>
              <a:ext uri="{FF2B5EF4-FFF2-40B4-BE49-F238E27FC236}">
                <a16:creationId xmlns:a16="http://schemas.microsoft.com/office/drawing/2014/main" id="{618B2C7B-AFAD-6C11-5F05-2CDE1B80B6AF}"/>
              </a:ext>
            </a:extLst>
          </p:cNvPr>
          <p:cNvSpPr txBox="1"/>
          <p:nvPr/>
        </p:nvSpPr>
        <p:spPr>
          <a:xfrm>
            <a:off x="4275055" y="5647063"/>
            <a:ext cx="6096000" cy="523220"/>
          </a:xfrm>
          <a:prstGeom prst="rect">
            <a:avLst/>
          </a:prstGeom>
          <a:noFill/>
        </p:spPr>
        <p:txBody>
          <a:bodyPr wrap="square">
            <a:spAutoFit/>
          </a:bodyPr>
          <a:lstStyle/>
          <a:p>
            <a:r>
              <a:rPr lang="fr-CA" sz="2800" dirty="0">
                <a:latin typeface="Century Gothic" panose="020B0502020202020204" pitchFamily="34" charset="0"/>
              </a:rPr>
              <a:t>Autre banque 10 jours à l’avance</a:t>
            </a:r>
          </a:p>
        </p:txBody>
      </p:sp>
    </p:spTree>
    <p:extLst>
      <p:ext uri="{BB962C8B-B14F-4D97-AF65-F5344CB8AC3E}">
        <p14:creationId xmlns:p14="http://schemas.microsoft.com/office/powerpoint/2010/main" val="1987898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1A51B-BAA2-94D0-258D-CFF3746FC1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7862ED-600C-2E2A-61BE-CB85F306239B}"/>
              </a:ext>
            </a:extLst>
          </p:cNvPr>
          <p:cNvSpPr>
            <a:spLocks noGrp="1"/>
          </p:cNvSpPr>
          <p:nvPr>
            <p:ph type="ctrTitle"/>
            <p:custDataLst>
              <p:tags r:id="rId1"/>
            </p:custDataLst>
          </p:nvPr>
        </p:nvSpPr>
        <p:spPr/>
        <p:txBody>
          <a:bodyPr/>
          <a:lstStyle/>
          <a:p>
            <a:r>
              <a:rPr lang="fr-CA" dirty="0">
                <a:solidFill>
                  <a:schemeClr val="tx1">
                    <a:lumMod val="75000"/>
                    <a:lumOff val="25000"/>
                  </a:schemeClr>
                </a:solidFill>
              </a:rPr>
              <a:t>Autres produits de crédit</a:t>
            </a:r>
          </a:p>
        </p:txBody>
      </p:sp>
      <p:sp>
        <p:nvSpPr>
          <p:cNvPr id="6" name="Rectangle 5">
            <a:extLst>
              <a:ext uri="{FF2B5EF4-FFF2-40B4-BE49-F238E27FC236}">
                <a16:creationId xmlns:a16="http://schemas.microsoft.com/office/drawing/2014/main" id="{A921453A-6A25-AEE4-272B-1370EF6ED2EC}"/>
              </a:ext>
            </a:extLst>
          </p:cNvPr>
          <p:cNvSpPr/>
          <p:nvPr>
            <p:custDataLst>
              <p:tags r:id="rId2"/>
            </p:custDataLst>
          </p:nvPr>
        </p:nvSpPr>
        <p:spPr>
          <a:xfrm>
            <a:off x="5359602" y="3042223"/>
            <a:ext cx="6386083" cy="34673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ZoneTexte 3">
            <a:extLst>
              <a:ext uri="{FF2B5EF4-FFF2-40B4-BE49-F238E27FC236}">
                <a16:creationId xmlns:a16="http://schemas.microsoft.com/office/drawing/2014/main" id="{A9F8E2CF-F800-6E9F-CDE7-CF7C35BD5747}"/>
              </a:ext>
            </a:extLst>
          </p:cNvPr>
          <p:cNvSpPr txBox="1"/>
          <p:nvPr/>
        </p:nvSpPr>
        <p:spPr>
          <a:xfrm>
            <a:off x="1088993" y="3608280"/>
            <a:ext cx="4270609" cy="1978683"/>
          </a:xfrm>
          <a:prstGeom prst="rect">
            <a:avLst/>
          </a:prstGeom>
          <a:noFill/>
        </p:spPr>
        <p:txBody>
          <a:bodyPr wrap="square" rtlCol="0">
            <a:spAutoFit/>
          </a:bodyPr>
          <a:lstStyle/>
          <a:p>
            <a:endParaRPr lang="fr-CA" dirty="0">
              <a:latin typeface="Century Gothic" panose="020B0502020202020204" pitchFamily="34" charset="0"/>
            </a:endParaRPr>
          </a:p>
          <a:p>
            <a:pPr marL="285750" indent="-285750">
              <a:lnSpc>
                <a:spcPct val="150000"/>
              </a:lnSpc>
              <a:buFont typeface="Arial" panose="020B0604020202020204" pitchFamily="34" charset="0"/>
              <a:buChar char="•"/>
            </a:pPr>
            <a:r>
              <a:rPr lang="fr-CA" dirty="0">
                <a:latin typeface="Century Gothic" panose="020B0502020202020204" pitchFamily="34" charset="0"/>
              </a:rPr>
              <a:t>Prêts personnels</a:t>
            </a:r>
          </a:p>
          <a:p>
            <a:pPr marL="285750" indent="-285750">
              <a:lnSpc>
                <a:spcPct val="150000"/>
              </a:lnSpc>
              <a:buFont typeface="Arial" panose="020B0604020202020204" pitchFamily="34" charset="0"/>
              <a:buChar char="•"/>
            </a:pPr>
            <a:r>
              <a:rPr lang="fr-CA" dirty="0">
                <a:latin typeface="Century Gothic" panose="020B0502020202020204" pitchFamily="34" charset="0"/>
              </a:rPr>
              <a:t>Prêts automobiles</a:t>
            </a:r>
          </a:p>
          <a:p>
            <a:pPr marL="285750" indent="-285750">
              <a:lnSpc>
                <a:spcPct val="150000"/>
              </a:lnSpc>
              <a:buFont typeface="Arial" panose="020B0604020202020204" pitchFamily="34" charset="0"/>
              <a:buChar char="•"/>
            </a:pPr>
            <a:r>
              <a:rPr lang="fr-CA" dirty="0">
                <a:latin typeface="Century Gothic" panose="020B0502020202020204" pitchFamily="34" charset="0"/>
              </a:rPr>
              <a:t>Prêt hypothécaire</a:t>
            </a:r>
          </a:p>
          <a:p>
            <a:pPr marL="285750" indent="-285750">
              <a:lnSpc>
                <a:spcPct val="150000"/>
              </a:lnSpc>
              <a:buFont typeface="Arial" panose="020B0604020202020204" pitchFamily="34" charset="0"/>
              <a:buChar char="•"/>
            </a:pPr>
            <a:r>
              <a:rPr lang="fr-CA" dirty="0">
                <a:latin typeface="Century Gothic" panose="020B0502020202020204" pitchFamily="34" charset="0"/>
              </a:rPr>
              <a:t>Etc.</a:t>
            </a:r>
          </a:p>
        </p:txBody>
      </p:sp>
      <p:pic>
        <p:nvPicPr>
          <p:cNvPr id="8" name="Graphique 7" descr="Voiture contour">
            <a:extLst>
              <a:ext uri="{FF2B5EF4-FFF2-40B4-BE49-F238E27FC236}">
                <a16:creationId xmlns:a16="http://schemas.microsoft.com/office/drawing/2014/main" id="{60E1DBFD-70E3-45F5-3237-70522D078D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20329" y="3429000"/>
            <a:ext cx="2111829" cy="2111829"/>
          </a:xfrm>
          <a:prstGeom prst="rect">
            <a:avLst/>
          </a:prstGeom>
        </p:spPr>
      </p:pic>
      <p:pic>
        <p:nvPicPr>
          <p:cNvPr id="10" name="Graphique 9" descr="Maison contour">
            <a:extLst>
              <a:ext uri="{FF2B5EF4-FFF2-40B4-BE49-F238E27FC236}">
                <a16:creationId xmlns:a16="http://schemas.microsoft.com/office/drawing/2014/main" id="{8472F5F1-B694-42B3-EEAB-9460F91350C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92885" y="3475134"/>
            <a:ext cx="1687286" cy="1687286"/>
          </a:xfrm>
          <a:prstGeom prst="rect">
            <a:avLst/>
          </a:prstGeom>
        </p:spPr>
      </p:pic>
    </p:spTree>
    <p:extLst>
      <p:ext uri="{BB962C8B-B14F-4D97-AF65-F5344CB8AC3E}">
        <p14:creationId xmlns:p14="http://schemas.microsoft.com/office/powerpoint/2010/main" val="1086230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8A24F-F169-C6D3-4D1C-2305F38F68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A537FB6-6F9E-DA68-F9F3-1B4E1308935E}"/>
              </a:ext>
            </a:extLst>
          </p:cNvPr>
          <p:cNvSpPr>
            <a:spLocks noGrp="1"/>
          </p:cNvSpPr>
          <p:nvPr>
            <p:ph type="title"/>
          </p:nvPr>
        </p:nvSpPr>
        <p:spPr/>
        <p:txBody>
          <a:bodyPr/>
          <a:lstStyle/>
          <a:p>
            <a:r>
              <a:rPr lang="fr-CA" dirty="0">
                <a:solidFill>
                  <a:schemeClr val="tx1">
                    <a:lumMod val="75000"/>
                    <a:lumOff val="25000"/>
                  </a:schemeClr>
                </a:solidFill>
              </a:rPr>
              <a:t>Cote de crédit</a:t>
            </a:r>
          </a:p>
        </p:txBody>
      </p:sp>
      <p:sp>
        <p:nvSpPr>
          <p:cNvPr id="3" name="Rectangle 2">
            <a:extLst>
              <a:ext uri="{FF2B5EF4-FFF2-40B4-BE49-F238E27FC236}">
                <a16:creationId xmlns:a16="http://schemas.microsoft.com/office/drawing/2014/main" id="{F0E3F22C-2A35-C33F-2C4C-72978B0810FC}"/>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ZoneTexte 15">
            <a:extLst>
              <a:ext uri="{FF2B5EF4-FFF2-40B4-BE49-F238E27FC236}">
                <a16:creationId xmlns:a16="http://schemas.microsoft.com/office/drawing/2014/main" id="{A3FC559B-788A-0645-37F2-50F99F2DC442}"/>
              </a:ext>
            </a:extLst>
          </p:cNvPr>
          <p:cNvSpPr txBox="1"/>
          <p:nvPr/>
        </p:nvSpPr>
        <p:spPr>
          <a:xfrm>
            <a:off x="2096860" y="5478938"/>
            <a:ext cx="7776483" cy="523220"/>
          </a:xfrm>
          <a:prstGeom prst="rect">
            <a:avLst/>
          </a:prstGeom>
          <a:noFill/>
        </p:spPr>
        <p:txBody>
          <a:bodyPr wrap="square">
            <a:spAutoFit/>
          </a:bodyPr>
          <a:lstStyle/>
          <a:p>
            <a:r>
              <a:rPr lang="fr-CA" sz="2800" dirty="0">
                <a:latin typeface="Century Gothic" panose="020B0502020202020204" pitchFamily="34" charset="0"/>
              </a:rPr>
              <a:t>Vous pourriez avoir besoin d’un </a:t>
            </a:r>
            <a:r>
              <a:rPr lang="fr-CA" sz="2800" b="1" dirty="0">
                <a:latin typeface="Century Gothic" panose="020B0502020202020204" pitchFamily="34" charset="0"/>
              </a:rPr>
              <a:t>endosseur</a:t>
            </a:r>
          </a:p>
        </p:txBody>
      </p:sp>
      <p:pic>
        <p:nvPicPr>
          <p:cNvPr id="6" name="Image 5">
            <a:extLst>
              <a:ext uri="{FF2B5EF4-FFF2-40B4-BE49-F238E27FC236}">
                <a16:creationId xmlns:a16="http://schemas.microsoft.com/office/drawing/2014/main" id="{3B416754-12C1-4A6A-D39F-B088FA70C360}"/>
              </a:ext>
            </a:extLst>
          </p:cNvPr>
          <p:cNvPicPr>
            <a:picLocks noChangeAspect="1"/>
          </p:cNvPicPr>
          <p:nvPr/>
        </p:nvPicPr>
        <p:blipFill>
          <a:blip r:embed="rId3"/>
          <a:stretch>
            <a:fillRect/>
          </a:stretch>
        </p:blipFill>
        <p:spPr>
          <a:xfrm>
            <a:off x="3660355" y="2713158"/>
            <a:ext cx="4150179" cy="2233551"/>
          </a:xfrm>
          <a:prstGeom prst="rect">
            <a:avLst/>
          </a:prstGeom>
        </p:spPr>
      </p:pic>
    </p:spTree>
    <p:extLst>
      <p:ext uri="{BB962C8B-B14F-4D97-AF65-F5344CB8AC3E}">
        <p14:creationId xmlns:p14="http://schemas.microsoft.com/office/powerpoint/2010/main" val="912339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934D199F-5D11-3DEA-0548-A009AF9CEF9B}"/>
              </a:ext>
            </a:extLst>
          </p:cNvPr>
          <p:cNvPicPr>
            <a:picLocks noChangeAspect="1"/>
          </p:cNvPicPr>
          <p:nvPr/>
        </p:nvPicPr>
        <p:blipFill>
          <a:blip r:embed="rId2"/>
          <a:stretch>
            <a:fillRect/>
          </a:stretch>
        </p:blipFill>
        <p:spPr>
          <a:xfrm>
            <a:off x="7689953" y="3822493"/>
            <a:ext cx="4041671" cy="2687528"/>
          </a:xfrm>
          <a:prstGeom prst="rect">
            <a:avLst/>
          </a:prstGeom>
        </p:spPr>
      </p:pic>
      <p:sp>
        <p:nvSpPr>
          <p:cNvPr id="2" name="Titre 1"/>
          <p:cNvSpPr>
            <a:spLocks noGrp="1" noChangeArrowheads="1"/>
            <a:extLst>
              <a:ext uri="smNativeData">
                <pr:smNativeData xmlns:pr="smNativeData" xmlns:p14="http://schemas.microsoft.com/office/powerpoint/2010/main" xmlns="" val="SMDATA_13_XCdLYhMAAAAlAAAAZAAAAA0AAAAAkAAAAEgAAACQAAAASAAAAAAAAAAC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CTAwAAUgQAAG1HAADLCAAAEAAAACYAAAAIAAAAAQAAAAAAAAA="/>
              </a:ext>
            </a:extLst>
          </p:cNvSpPr>
          <p:nvPr>
            <p:ph type="title"/>
          </p:nvPr>
        </p:nvSpPr>
        <p:spPr>
          <a:xfrm>
            <a:off x="581025" y="702310"/>
            <a:ext cx="11029950" cy="727075"/>
          </a:xfrm>
        </p:spPr>
        <p:txBody>
          <a:bodyPr/>
          <a:lstStyle/>
          <a:p>
            <a:pPr>
              <a:defRPr lang="fr-fr" cap="all"/>
            </a:pPr>
            <a:r>
              <a:rPr lang="fr-ca" cap="all" dirty="0">
                <a:solidFill>
                  <a:srgbClr val="3F3F3F"/>
                </a:solidFill>
              </a:rPr>
              <a:t>cote de crédit</a:t>
            </a:r>
          </a:p>
        </p:txBody>
      </p:sp>
      <p:sp>
        <p:nvSpPr>
          <p:cNvPr id="3" name="Espace réservé du contenu 2"/>
          <p:cNvSpPr>
            <a:spLocks noGrp="1" noChangeArrowheads="1"/>
            <a:extLst>
              <a:ext uri="smNativeData">
                <pr:smNativeData xmlns:pr="smNativeData" xmlns:p14="http://schemas.microsoft.com/office/powerpoint/2010/main" xmlns="" val="SMDATA_13_XCdLYhMAAAAlAAAAZAAAAA0AAAAAkAAAAEgAAACQAAAASAAAAAAAAAAB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CBhbGc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AIAwAAjQoAAGVIAAAAIgAAEAAAACYAAAAIAAAAAQAAAAAAAAA="/>
              </a:ext>
            </a:extLst>
          </p:cNvSpPr>
          <p:nvPr>
            <p:ph type="body" idx="1"/>
          </p:nvPr>
        </p:nvSpPr>
        <p:spPr>
          <a:xfrm>
            <a:off x="460375" y="1684215"/>
            <a:ext cx="11275695" cy="3811905"/>
          </a:xfrm>
        </p:spPr>
        <p:txBody>
          <a:bodyPr>
            <a:normAutofit/>
          </a:bodyPr>
          <a:lstStyle/>
          <a:p>
            <a:pPr marL="629920">
              <a:spcBef>
                <a:spcPts val="380"/>
              </a:spcBef>
              <a:buSzPts val="1470"/>
              <a:defRPr lang="fr-ca">
                <a:latin typeface="Century Gothic" pitchFamily="2" charset="0"/>
                <a:ea typeface="Gill Sans MT" pitchFamily="2" charset="0"/>
                <a:cs typeface="Gill Sans MT" pitchFamily="2" charset="0"/>
              </a:defRPr>
            </a:pPr>
            <a:endParaRPr dirty="0"/>
          </a:p>
          <a:p>
            <a:pPr marL="629920">
              <a:spcBef>
                <a:spcPts val="380"/>
              </a:spcBef>
              <a:buSzPts val="1470"/>
              <a:defRPr lang="fr-ca">
                <a:latin typeface="Century Gothic" pitchFamily="2" charset="0"/>
                <a:ea typeface="Gill Sans MT" pitchFamily="2" charset="0"/>
                <a:cs typeface="Gill Sans MT" pitchFamily="2" charset="0"/>
              </a:defRPr>
            </a:pPr>
            <a:r>
              <a:rPr lang="fr-ca" b="1" dirty="0"/>
              <a:t>800 à 900</a:t>
            </a:r>
            <a:r>
              <a:rPr dirty="0"/>
              <a:t>: Félicitations! Votre crédit est excellent. Continuez à faire ce que vous faites.</a:t>
            </a:r>
          </a:p>
          <a:p>
            <a:pPr marL="629920">
              <a:spcBef>
                <a:spcPts val="380"/>
              </a:spcBef>
              <a:buSzPts val="1470"/>
              <a:defRPr lang="fr-ca">
                <a:latin typeface="Century Gothic" pitchFamily="2" charset="0"/>
                <a:ea typeface="Gill Sans MT" pitchFamily="2" charset="0"/>
                <a:cs typeface="Gill Sans MT" pitchFamily="2" charset="0"/>
              </a:defRPr>
            </a:pPr>
            <a:r>
              <a:rPr lang="fr-ca" b="1" dirty="0"/>
              <a:t>720 à 799</a:t>
            </a:r>
            <a:r>
              <a:rPr dirty="0"/>
              <a:t>: Votre crédit est très bon! Vous devez vous attendre d’avoir une variété de choix de crédit, donc, poursuivez vos habitudes financières saines.</a:t>
            </a:r>
          </a:p>
          <a:p>
            <a:pPr marL="629920">
              <a:spcBef>
                <a:spcPts val="380"/>
              </a:spcBef>
              <a:buSzPts val="1470"/>
              <a:defRPr lang="fr-ca">
                <a:latin typeface="Century Gothic" pitchFamily="2" charset="0"/>
                <a:ea typeface="Gill Sans MT" pitchFamily="2" charset="0"/>
                <a:cs typeface="Gill Sans MT" pitchFamily="2" charset="0"/>
              </a:defRPr>
            </a:pPr>
            <a:r>
              <a:rPr lang="fr-ca" b="1" dirty="0"/>
              <a:t>650 à 719</a:t>
            </a:r>
            <a:r>
              <a:rPr dirty="0"/>
              <a:t>: Cette cote est considérée comme bonne auprès des prêteurs. Vous pourriez ne pas être admissible aux taux d’intérêt les plus bas possibles, mais maintenez vos antécédents de crédit forts pour aider à améliorer votre santé de crédit.</a:t>
            </a:r>
          </a:p>
          <a:p>
            <a:pPr marL="629920">
              <a:spcBef>
                <a:spcPts val="380"/>
              </a:spcBef>
              <a:buSzPts val="1470"/>
              <a:defRPr lang="fr-ca">
                <a:latin typeface="Century Gothic" pitchFamily="2" charset="0"/>
                <a:ea typeface="Gill Sans MT" pitchFamily="2" charset="0"/>
                <a:cs typeface="Gill Sans MT" pitchFamily="2" charset="0"/>
              </a:defRPr>
            </a:pPr>
            <a:r>
              <a:rPr lang="fr-ca" b="1" dirty="0"/>
              <a:t>600 à 649</a:t>
            </a:r>
            <a:r>
              <a:rPr dirty="0"/>
              <a:t>: Cette cote est raisonnable. Un historique de                                                remboursement de dette sera important pour démontrer                                                              un sens affirmé de responsabilité financière.</a:t>
            </a:r>
          </a:p>
          <a:p>
            <a:pPr lvl="1">
              <a:defRPr lang="fr-ca" sz="1800">
                <a:latin typeface="Century Gothic" pitchFamily="2" charset="0"/>
                <a:ea typeface="Gill Sans MT" pitchFamily="2" charset="0"/>
                <a:cs typeface="Gill Sans MT" pitchFamily="2" charset="0"/>
              </a:defRPr>
            </a:pPr>
            <a:r>
              <a:rPr b="1" dirty="0"/>
              <a:t>300 à 599</a:t>
            </a:r>
            <a:r>
              <a:rPr dirty="0"/>
              <a:t>: Votre crédit a besoin du travail. </a:t>
            </a:r>
          </a:p>
        </p:txBody>
      </p:sp>
      <p:sp>
        <p:nvSpPr>
          <p:cNvPr id="4" name="AutoShape 2" descr="Résultats de recherche d'images pour « déclaration d'impôt quebec »"/>
          <p:cNvSpPr>
            <a:extLst>
              <a:ext uri="smNativeData">
                <pr:smNativeData xmlns:pr="smNativeData" xmlns:p14="http://schemas.microsoft.com/office/powerpoint/2010/main" xmlns="" val="SMDATA_13_XCdLYhMAAAAlAAAAZAAAAA0AAAAAkAAAAEgAAACQAAAASAAAAAAAAAAA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KiMhAY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D1AAAAHP///9UCAAD9AAAAEAAAACYAAAAIAAAA//////////8="/>
              </a:ext>
            </a:extLst>
          </p:cNvSpPr>
          <p:nvPr/>
        </p:nvSpPr>
        <p:spPr>
          <a:xfrm>
            <a:off x="155575" y="-144780"/>
            <a:ext cx="304800" cy="305435"/>
          </a:xfrm>
          <a:prstGeom prst="rect">
            <a:avLst/>
          </a:prstGeom>
          <a:noFill/>
          <a:ln>
            <a:noFill/>
          </a:ln>
          <a:effectLst/>
        </p:spPr>
        <p:txBody>
          <a:bodyPr vert="horz" wrap="square" lIns="91440" tIns="45720" rIns="91440" bIns="45720" numCol="1" spcCol="215900" anchor="t"/>
          <a:lstStyle/>
          <a:p>
            <a:pPr>
              <a:defRPr lang="en-us"/>
            </a:pPr>
            <a:endParaRPr lang="fr-ca"/>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3F82E-42FA-E83D-CFBB-F8896E8693C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0AB30D-5F72-6F9B-6D15-1E478E865409}"/>
              </a:ext>
            </a:extLst>
          </p:cNvPr>
          <p:cNvSpPr>
            <a:spLocks noGrp="1"/>
          </p:cNvSpPr>
          <p:nvPr>
            <p:ph type="title"/>
          </p:nvPr>
        </p:nvSpPr>
        <p:spPr/>
        <p:txBody>
          <a:bodyPr/>
          <a:lstStyle/>
          <a:p>
            <a:r>
              <a:rPr lang="fr-CA" dirty="0">
                <a:solidFill>
                  <a:schemeClr val="tx1">
                    <a:lumMod val="75000"/>
                    <a:lumOff val="25000"/>
                  </a:schemeClr>
                </a:solidFill>
              </a:rPr>
              <a:t>Cote de crédit</a:t>
            </a:r>
          </a:p>
        </p:txBody>
      </p:sp>
      <p:sp>
        <p:nvSpPr>
          <p:cNvPr id="3" name="Rectangle 2">
            <a:extLst>
              <a:ext uri="{FF2B5EF4-FFF2-40B4-BE49-F238E27FC236}">
                <a16:creationId xmlns:a16="http://schemas.microsoft.com/office/drawing/2014/main" id="{D980CB07-D1A5-9209-322D-6DE98E65C611}"/>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ZoneTexte 15">
            <a:extLst>
              <a:ext uri="{FF2B5EF4-FFF2-40B4-BE49-F238E27FC236}">
                <a16:creationId xmlns:a16="http://schemas.microsoft.com/office/drawing/2014/main" id="{21E1ADDD-04AA-48FF-9882-23216E35B4C9}"/>
              </a:ext>
            </a:extLst>
          </p:cNvPr>
          <p:cNvSpPr txBox="1"/>
          <p:nvPr/>
        </p:nvSpPr>
        <p:spPr>
          <a:xfrm>
            <a:off x="581192" y="3757050"/>
            <a:ext cx="2961277" cy="1384995"/>
          </a:xfrm>
          <a:prstGeom prst="rect">
            <a:avLst/>
          </a:prstGeom>
          <a:noFill/>
        </p:spPr>
        <p:txBody>
          <a:bodyPr wrap="square">
            <a:spAutoFit/>
          </a:bodyPr>
          <a:lstStyle/>
          <a:p>
            <a:r>
              <a:rPr lang="fr-CA" sz="2800" dirty="0">
                <a:latin typeface="Century Gothic" panose="020B0502020202020204" pitchFamily="34" charset="0"/>
              </a:rPr>
              <a:t>Vous pourriez avoir besoin d’un </a:t>
            </a:r>
            <a:r>
              <a:rPr lang="fr-CA" sz="2800" b="1" dirty="0">
                <a:latin typeface="Century Gothic" panose="020B0502020202020204" pitchFamily="34" charset="0"/>
              </a:rPr>
              <a:t>endosseur</a:t>
            </a:r>
          </a:p>
        </p:txBody>
      </p:sp>
      <p:pic>
        <p:nvPicPr>
          <p:cNvPr id="6" name="Image 5">
            <a:extLst>
              <a:ext uri="{FF2B5EF4-FFF2-40B4-BE49-F238E27FC236}">
                <a16:creationId xmlns:a16="http://schemas.microsoft.com/office/drawing/2014/main" id="{1176259C-CAE5-B4AE-488F-2575F1C18693}"/>
              </a:ext>
            </a:extLst>
          </p:cNvPr>
          <p:cNvPicPr>
            <a:picLocks noChangeAspect="1"/>
          </p:cNvPicPr>
          <p:nvPr/>
        </p:nvPicPr>
        <p:blipFill>
          <a:blip r:embed="rId3"/>
          <a:stretch>
            <a:fillRect/>
          </a:stretch>
        </p:blipFill>
        <p:spPr>
          <a:xfrm>
            <a:off x="3660355" y="2713158"/>
            <a:ext cx="4150179" cy="2233551"/>
          </a:xfrm>
          <a:prstGeom prst="rect">
            <a:avLst/>
          </a:prstGeom>
        </p:spPr>
      </p:pic>
    </p:spTree>
    <p:extLst>
      <p:ext uri="{BB962C8B-B14F-4D97-AF65-F5344CB8AC3E}">
        <p14:creationId xmlns:p14="http://schemas.microsoft.com/office/powerpoint/2010/main" val="2922790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5" name="Rectangle 14">
            <a:extLst>
              <a:ext uri="{FF2B5EF4-FFF2-40B4-BE49-F238E27FC236}">
                <a16:creationId xmlns:a16="http://schemas.microsoft.com/office/drawing/2014/main" id="{993F09C6-4F57-4B05-9592-E253D8BC6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re 1"/>
          <p:cNvSpPr>
            <a:spLocks noGrp="1"/>
          </p:cNvSpPr>
          <p:nvPr>
            <p:ph type="title"/>
            <p:custDataLst>
              <p:tags r:id="rId1"/>
            </p:custDataLst>
          </p:nvPr>
        </p:nvSpPr>
        <p:spPr>
          <a:xfrm>
            <a:off x="581192" y="702156"/>
            <a:ext cx="11029616" cy="1013800"/>
          </a:xfrm>
        </p:spPr>
        <p:txBody>
          <a:bodyPr vert="horz" lIns="91440" tIns="45720" rIns="91440" bIns="45720" rtlCol="0" anchor="b">
            <a:normAutofit/>
          </a:bodyPr>
          <a:lstStyle/>
          <a:p>
            <a:r>
              <a:rPr lang="en-US" dirty="0">
                <a:solidFill>
                  <a:schemeClr val="tx1">
                    <a:lumMod val="75000"/>
                    <a:lumOff val="25000"/>
                  </a:schemeClr>
                </a:solidFill>
              </a:rPr>
              <a:t>impacts de </a:t>
            </a:r>
            <a:r>
              <a:rPr lang="en-US" dirty="0" err="1">
                <a:solidFill>
                  <a:schemeClr val="tx1">
                    <a:lumMod val="75000"/>
                    <a:lumOff val="25000"/>
                  </a:schemeClr>
                </a:solidFill>
              </a:rPr>
              <a:t>l’endossement</a:t>
            </a:r>
            <a:r>
              <a:rPr lang="en-US" dirty="0">
                <a:solidFill>
                  <a:schemeClr val="tx1">
                    <a:lumMod val="75000"/>
                    <a:lumOff val="25000"/>
                  </a:schemeClr>
                </a:solidFill>
              </a:rPr>
              <a:t> </a:t>
            </a:r>
          </a:p>
        </p:txBody>
      </p:sp>
      <p:sp useBgFill="1">
        <p:nvSpPr>
          <p:cNvPr id="17" name="Rectangle 16">
            <a:extLst>
              <a:ext uri="{FF2B5EF4-FFF2-40B4-BE49-F238E27FC236}">
                <a16:creationId xmlns:a16="http://schemas.microsoft.com/office/drawing/2014/main" id="{9E661D03-4DD4-45E7-A047-ED722E826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D0488F5C-018B-635E-BC57-94B4E88DD39E}"/>
              </a:ext>
            </a:extLst>
          </p:cNvPr>
          <p:cNvPicPr>
            <a:picLocks noChangeAspect="1"/>
          </p:cNvPicPr>
          <p:nvPr/>
        </p:nvPicPr>
        <p:blipFill>
          <a:blip r:embed="rId5"/>
          <a:stretch>
            <a:fillRect/>
          </a:stretch>
        </p:blipFill>
        <p:spPr>
          <a:xfrm>
            <a:off x="657225" y="2523220"/>
            <a:ext cx="4962525" cy="3324891"/>
          </a:xfrm>
          <a:prstGeom prst="rect">
            <a:avLst/>
          </a:prstGeom>
        </p:spPr>
      </p:pic>
      <p:sp>
        <p:nvSpPr>
          <p:cNvPr id="4" name="ZoneTexte 3">
            <a:extLst>
              <a:ext uri="{FF2B5EF4-FFF2-40B4-BE49-F238E27FC236}">
                <a16:creationId xmlns:a16="http://schemas.microsoft.com/office/drawing/2014/main" id="{FB4CD007-F846-4987-B725-279B5CD6C087}"/>
              </a:ext>
            </a:extLst>
          </p:cNvPr>
          <p:cNvSpPr txBox="1"/>
          <p:nvPr>
            <p:custDataLst>
              <p:tags r:id="rId2"/>
            </p:custDataLst>
          </p:nvPr>
        </p:nvSpPr>
        <p:spPr>
          <a:xfrm>
            <a:off x="6335805" y="2180496"/>
            <a:ext cx="5275001" cy="4045683"/>
          </a:xfrm>
          <a:prstGeom prst="rect">
            <a:avLst/>
          </a:prstGeom>
        </p:spPr>
        <p:txBody>
          <a:bodyPr vert="horz" lIns="91440" tIns="45720" rIns="91440" bIns="45720" rtlCol="0" anchor="ctr">
            <a:normAutofit/>
          </a:bodyPr>
          <a:lstStyle/>
          <a:p>
            <a:pPr marL="285750" indent="-285750">
              <a:spcBef>
                <a:spcPct val="20000"/>
              </a:spcBef>
              <a:spcAft>
                <a:spcPts val="600"/>
              </a:spcAft>
              <a:buClr>
                <a:schemeClr val="accent2"/>
              </a:buClr>
              <a:buSzPct val="92000"/>
              <a:buFont typeface="Arial" panose="020B0604020202020204" pitchFamily="34" charset="0"/>
              <a:buChar char="•"/>
            </a:pPr>
            <a:r>
              <a:rPr lang="en-US" b="1" dirty="0">
                <a:solidFill>
                  <a:schemeClr val="tx2"/>
                </a:solidFill>
                <a:latin typeface="Century Gothic" panose="020B0502020202020204" pitchFamily="34" charset="0"/>
              </a:rPr>
              <a:t>100 % </a:t>
            </a:r>
            <a:r>
              <a:rPr lang="en-US" b="1" dirty="0" err="1">
                <a:solidFill>
                  <a:schemeClr val="tx2"/>
                </a:solidFill>
                <a:latin typeface="Century Gothic" panose="020B0502020202020204" pitchFamily="34" charset="0"/>
              </a:rPr>
              <a:t>responsable</a:t>
            </a:r>
            <a:r>
              <a:rPr lang="en-US" b="1" dirty="0">
                <a:solidFill>
                  <a:schemeClr val="tx2"/>
                </a:solidFill>
                <a:latin typeface="Century Gothic" panose="020B0502020202020204" pitchFamily="34" charset="0"/>
              </a:rPr>
              <a:t> de 100 % du prêt</a:t>
            </a:r>
            <a:r>
              <a:rPr lang="en-US" dirty="0">
                <a:solidFill>
                  <a:schemeClr val="tx2"/>
                </a:solidFill>
                <a:latin typeface="Century Gothic" panose="020B0502020202020204" pitchFamily="34" charset="0"/>
              </a:rPr>
              <a:t>;</a:t>
            </a:r>
          </a:p>
          <a:p>
            <a:pPr marL="285750" indent="-285750">
              <a:spcBef>
                <a:spcPct val="20000"/>
              </a:spcBef>
              <a:spcAft>
                <a:spcPts val="600"/>
              </a:spcAft>
              <a:buClr>
                <a:schemeClr val="accent2"/>
              </a:buClr>
              <a:buSzPct val="92000"/>
              <a:buFont typeface="Arial" panose="020B0604020202020204" pitchFamily="34" charset="0"/>
              <a:buChar char="•"/>
            </a:pPr>
            <a:r>
              <a:rPr lang="en-US" dirty="0">
                <a:solidFill>
                  <a:schemeClr val="tx2"/>
                </a:solidFill>
                <a:latin typeface="Century Gothic" panose="020B0502020202020204" pitchFamily="34" charset="0"/>
              </a:rPr>
              <a:t>Limitation du </a:t>
            </a:r>
            <a:r>
              <a:rPr lang="en-US" dirty="0" err="1">
                <a:solidFill>
                  <a:schemeClr val="tx2"/>
                </a:solidFill>
                <a:latin typeface="Century Gothic" panose="020B0502020202020204" pitchFamily="34" charset="0"/>
              </a:rPr>
              <a:t>crédit</a:t>
            </a:r>
            <a:r>
              <a:rPr lang="en-US" dirty="0">
                <a:solidFill>
                  <a:schemeClr val="tx2"/>
                </a:solidFill>
                <a:latin typeface="Century Gothic" panose="020B0502020202020204" pitchFamily="34" charset="0"/>
              </a:rPr>
              <a:t>/</a:t>
            </a:r>
            <a:r>
              <a:rPr lang="en-US" dirty="0" err="1">
                <a:solidFill>
                  <a:schemeClr val="tx2"/>
                </a:solidFill>
                <a:latin typeface="Century Gothic" panose="020B0502020202020204" pitchFamily="34" charset="0"/>
              </a:rPr>
              <a:t>pouvoir</a:t>
            </a:r>
            <a:r>
              <a:rPr lang="en-US" dirty="0">
                <a:solidFill>
                  <a:schemeClr val="tx2"/>
                </a:solidFill>
                <a:latin typeface="Century Gothic" panose="020B0502020202020204" pitchFamily="34" charset="0"/>
              </a:rPr>
              <a:t> </a:t>
            </a:r>
            <a:r>
              <a:rPr lang="en-US" dirty="0" err="1">
                <a:solidFill>
                  <a:schemeClr val="tx2"/>
                </a:solidFill>
                <a:latin typeface="Century Gothic" panose="020B0502020202020204" pitchFamily="34" charset="0"/>
              </a:rPr>
              <a:t>d’emprunt</a:t>
            </a:r>
            <a:r>
              <a:rPr lang="en-US" dirty="0">
                <a:solidFill>
                  <a:schemeClr val="tx2"/>
                </a:solidFill>
                <a:latin typeface="Century Gothic" panose="020B0502020202020204" pitchFamily="34" charset="0"/>
              </a:rPr>
              <a:t>;</a:t>
            </a:r>
          </a:p>
          <a:p>
            <a:pPr marL="285750" indent="-285750">
              <a:spcBef>
                <a:spcPct val="20000"/>
              </a:spcBef>
              <a:spcAft>
                <a:spcPts val="600"/>
              </a:spcAft>
              <a:buClr>
                <a:schemeClr val="accent2"/>
              </a:buClr>
              <a:buSzPct val="92000"/>
              <a:buFont typeface="Arial" panose="020B0604020202020204" pitchFamily="34" charset="0"/>
              <a:buChar char="•"/>
            </a:pPr>
            <a:r>
              <a:rPr lang="en-US" dirty="0">
                <a:solidFill>
                  <a:schemeClr val="tx2"/>
                </a:solidFill>
                <a:latin typeface="Century Gothic" panose="020B0502020202020204" pitchFamily="34" charset="0"/>
              </a:rPr>
              <a:t>Impact sur le dossier de </a:t>
            </a:r>
            <a:r>
              <a:rPr lang="en-US" dirty="0" err="1">
                <a:solidFill>
                  <a:schemeClr val="tx2"/>
                </a:solidFill>
                <a:latin typeface="Century Gothic" panose="020B0502020202020204" pitchFamily="34" charset="0"/>
              </a:rPr>
              <a:t>crédit</a:t>
            </a:r>
            <a:r>
              <a:rPr lang="en-US" dirty="0">
                <a:solidFill>
                  <a:schemeClr val="tx2"/>
                </a:solidFill>
                <a:latin typeface="Century Gothic" panose="020B0502020202020204" pitchFamily="34" charset="0"/>
              </a:rPr>
              <a:t>;</a:t>
            </a:r>
          </a:p>
          <a:p>
            <a:pPr marL="285750" indent="-285750">
              <a:spcBef>
                <a:spcPct val="20000"/>
              </a:spcBef>
              <a:spcAft>
                <a:spcPts val="600"/>
              </a:spcAft>
              <a:buClr>
                <a:schemeClr val="accent2"/>
              </a:buClr>
              <a:buSzPct val="92000"/>
              <a:buFont typeface="Arial" panose="020B0604020202020204" pitchFamily="34" charset="0"/>
              <a:buChar char="•"/>
            </a:pPr>
            <a:r>
              <a:rPr lang="en-US" dirty="0">
                <a:solidFill>
                  <a:schemeClr val="tx2"/>
                </a:solidFill>
                <a:latin typeface="Century Gothic" panose="020B0502020202020204" pitchFamily="34" charset="0"/>
              </a:rPr>
              <a:t>Pas de gain sur la vente du bien;</a:t>
            </a:r>
          </a:p>
          <a:p>
            <a:pPr marL="285750" indent="-285750">
              <a:spcBef>
                <a:spcPct val="20000"/>
              </a:spcBef>
              <a:spcAft>
                <a:spcPts val="600"/>
              </a:spcAft>
              <a:buClr>
                <a:schemeClr val="accent2"/>
              </a:buClr>
              <a:buSzPct val="92000"/>
              <a:buFont typeface="Arial" panose="020B0604020202020204" pitchFamily="34" charset="0"/>
              <a:buChar char="•"/>
            </a:pPr>
            <a:r>
              <a:rPr lang="en-US" dirty="0" err="1">
                <a:solidFill>
                  <a:schemeClr val="tx2"/>
                </a:solidFill>
                <a:latin typeface="Century Gothic" panose="020B0502020202020204" pitchFamily="34" charset="0"/>
              </a:rPr>
              <a:t>Suivi</a:t>
            </a:r>
            <a:r>
              <a:rPr lang="en-US" dirty="0">
                <a:solidFill>
                  <a:schemeClr val="tx2"/>
                </a:solidFill>
                <a:latin typeface="Century Gothic" panose="020B0502020202020204" pitchFamily="34" charset="0"/>
              </a:rPr>
              <a:t> à faire;</a:t>
            </a:r>
          </a:p>
          <a:p>
            <a:pPr marL="285750" indent="-285750">
              <a:spcBef>
                <a:spcPct val="20000"/>
              </a:spcBef>
              <a:spcAft>
                <a:spcPts val="600"/>
              </a:spcAft>
              <a:buClr>
                <a:schemeClr val="accent2"/>
              </a:buClr>
              <a:buSzPct val="92000"/>
              <a:buFont typeface="Arial" panose="020B0604020202020204" pitchFamily="34" charset="0"/>
              <a:buChar char="•"/>
            </a:pPr>
            <a:r>
              <a:rPr lang="en-US" dirty="0" err="1">
                <a:solidFill>
                  <a:schemeClr val="tx2"/>
                </a:solidFill>
                <a:latin typeface="Century Gothic" panose="020B0502020202020204" pitchFamily="34" charset="0"/>
              </a:rPr>
              <a:t>Conséquences</a:t>
            </a:r>
            <a:r>
              <a:rPr lang="en-US" dirty="0">
                <a:solidFill>
                  <a:schemeClr val="tx2"/>
                </a:solidFill>
                <a:latin typeface="Century Gothic" panose="020B0502020202020204" pitchFamily="34" charset="0"/>
              </a:rPr>
              <a:t> sur la relation </a:t>
            </a:r>
            <a:r>
              <a:rPr lang="en-US" dirty="0" err="1">
                <a:solidFill>
                  <a:schemeClr val="tx2"/>
                </a:solidFill>
                <a:latin typeface="Century Gothic" panose="020B0502020202020204" pitchFamily="34" charset="0"/>
              </a:rPr>
              <a:t>en</a:t>
            </a:r>
            <a:r>
              <a:rPr lang="en-US" dirty="0">
                <a:solidFill>
                  <a:schemeClr val="tx2"/>
                </a:solidFill>
                <a:latin typeface="Century Gothic" panose="020B0502020202020204" pitchFamily="34" charset="0"/>
              </a:rPr>
              <a:t> </a:t>
            </a:r>
            <a:r>
              <a:rPr lang="en-US" dirty="0" err="1">
                <a:solidFill>
                  <a:schemeClr val="tx2"/>
                </a:solidFill>
                <a:latin typeface="Century Gothic" panose="020B0502020202020204" pitchFamily="34" charset="0"/>
              </a:rPr>
              <a:t>cas</a:t>
            </a:r>
            <a:r>
              <a:rPr lang="en-US" dirty="0">
                <a:solidFill>
                  <a:schemeClr val="tx2"/>
                </a:solidFill>
                <a:latin typeface="Century Gothic" panose="020B0502020202020204" pitchFamily="34" charset="0"/>
              </a:rPr>
              <a:t> de </a:t>
            </a:r>
            <a:r>
              <a:rPr lang="en-US" dirty="0" err="1">
                <a:solidFill>
                  <a:schemeClr val="tx2"/>
                </a:solidFill>
                <a:latin typeface="Century Gothic" panose="020B0502020202020204" pitchFamily="34" charset="0"/>
              </a:rPr>
              <a:t>défaut</a:t>
            </a:r>
            <a:r>
              <a:rPr lang="en-US" dirty="0">
                <a:solidFill>
                  <a:schemeClr val="tx2"/>
                </a:solidFill>
                <a:latin typeface="Century Gothic" panose="020B0502020202020204" pitchFamily="34" charset="0"/>
              </a:rPr>
              <a:t>.</a:t>
            </a:r>
          </a:p>
          <a:p>
            <a:pPr marL="285750" indent="-285750">
              <a:spcBef>
                <a:spcPct val="20000"/>
              </a:spcBef>
              <a:spcAft>
                <a:spcPts val="600"/>
              </a:spcAft>
              <a:buClr>
                <a:schemeClr val="accent2"/>
              </a:buClr>
              <a:buSzPct val="92000"/>
              <a:buFont typeface="Arial" panose="020B0604020202020204" pitchFamily="34" charset="0"/>
              <a:buChar char="•"/>
            </a:pPr>
            <a:endParaRPr lang="en-US" dirty="0">
              <a:solidFill>
                <a:schemeClr val="tx2"/>
              </a:solidFill>
              <a:highlight>
                <a:srgbClr val="FFFF00"/>
              </a:highlight>
              <a:latin typeface="Century Gothic" panose="020B0502020202020204" pitchFamily="34" charset="0"/>
            </a:endParaRPr>
          </a:p>
          <a:p>
            <a:pPr>
              <a:spcBef>
                <a:spcPct val="20000"/>
              </a:spcBef>
              <a:spcAft>
                <a:spcPts val="600"/>
              </a:spcAft>
              <a:buClr>
                <a:schemeClr val="accent2"/>
              </a:buClr>
              <a:buSzPct val="92000"/>
              <a:buFont typeface="Wingdings 2" panose="05020102010507070707" pitchFamily="18" charset="2"/>
              <a:buChar char=""/>
            </a:pPr>
            <a:endParaRPr lang="en-US" dirty="0">
              <a:solidFill>
                <a:schemeClr val="tx2"/>
              </a:solidFill>
            </a:endParaRPr>
          </a:p>
        </p:txBody>
      </p:sp>
    </p:spTree>
    <p:extLst>
      <p:ext uri="{BB962C8B-B14F-4D97-AF65-F5344CB8AC3E}">
        <p14:creationId xmlns:p14="http://schemas.microsoft.com/office/powerpoint/2010/main" val="403047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A5807-3113-A47A-996B-0468E4129E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38969E4-3FCC-748F-678D-4420312B2250}"/>
              </a:ext>
            </a:extLst>
          </p:cNvPr>
          <p:cNvSpPr>
            <a:spLocks noGrp="1"/>
          </p:cNvSpPr>
          <p:nvPr>
            <p:ph type="title"/>
          </p:nvPr>
        </p:nvSpPr>
        <p:spPr/>
        <p:txBody>
          <a:bodyPr/>
          <a:lstStyle/>
          <a:p>
            <a:r>
              <a:rPr lang="fr-CA" dirty="0">
                <a:solidFill>
                  <a:schemeClr val="tx1">
                    <a:lumMod val="75000"/>
                    <a:lumOff val="25000"/>
                  </a:schemeClr>
                </a:solidFill>
              </a:rPr>
              <a:t>Cote de crédit</a:t>
            </a:r>
          </a:p>
        </p:txBody>
      </p:sp>
      <p:sp>
        <p:nvSpPr>
          <p:cNvPr id="3" name="Rectangle 2">
            <a:extLst>
              <a:ext uri="{FF2B5EF4-FFF2-40B4-BE49-F238E27FC236}">
                <a16:creationId xmlns:a16="http://schemas.microsoft.com/office/drawing/2014/main" id="{2A934A56-FCDC-0A95-2F0C-F34022386C71}"/>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ZoneTexte 15">
            <a:extLst>
              <a:ext uri="{FF2B5EF4-FFF2-40B4-BE49-F238E27FC236}">
                <a16:creationId xmlns:a16="http://schemas.microsoft.com/office/drawing/2014/main" id="{6EC1AA07-BC0B-7F50-B911-BA7F6AC3C786}"/>
              </a:ext>
            </a:extLst>
          </p:cNvPr>
          <p:cNvSpPr txBox="1"/>
          <p:nvPr/>
        </p:nvSpPr>
        <p:spPr>
          <a:xfrm>
            <a:off x="2841171" y="5632624"/>
            <a:ext cx="7776483" cy="523220"/>
          </a:xfrm>
          <a:prstGeom prst="rect">
            <a:avLst/>
          </a:prstGeom>
          <a:noFill/>
        </p:spPr>
        <p:txBody>
          <a:bodyPr wrap="square">
            <a:spAutoFit/>
          </a:bodyPr>
          <a:lstStyle/>
          <a:p>
            <a:r>
              <a:rPr lang="fr-CA" sz="2800" dirty="0">
                <a:latin typeface="Century Gothic" panose="020B0502020202020204" pitchFamily="34" charset="0"/>
              </a:rPr>
              <a:t>Ce qui arrive à un arrive à l’autre</a:t>
            </a:r>
            <a:endParaRPr lang="fr-CA" sz="2800" b="1" dirty="0">
              <a:latin typeface="Century Gothic" panose="020B0502020202020204" pitchFamily="34" charset="0"/>
            </a:endParaRPr>
          </a:p>
        </p:txBody>
      </p:sp>
      <p:pic>
        <p:nvPicPr>
          <p:cNvPr id="5" name="Image 4">
            <a:extLst>
              <a:ext uri="{FF2B5EF4-FFF2-40B4-BE49-F238E27FC236}">
                <a16:creationId xmlns:a16="http://schemas.microsoft.com/office/drawing/2014/main" id="{9A519ACB-69E2-2033-3522-99C7A52379BD}"/>
              </a:ext>
            </a:extLst>
          </p:cNvPr>
          <p:cNvPicPr>
            <a:picLocks noChangeAspect="1"/>
          </p:cNvPicPr>
          <p:nvPr/>
        </p:nvPicPr>
        <p:blipFill>
          <a:blip r:embed="rId3"/>
          <a:stretch>
            <a:fillRect/>
          </a:stretch>
        </p:blipFill>
        <p:spPr>
          <a:xfrm>
            <a:off x="2414926" y="2097610"/>
            <a:ext cx="2982686" cy="2982686"/>
          </a:xfrm>
          <a:prstGeom prst="rect">
            <a:avLst/>
          </a:prstGeom>
        </p:spPr>
      </p:pic>
      <p:pic>
        <p:nvPicPr>
          <p:cNvPr id="9" name="Image 8">
            <a:extLst>
              <a:ext uri="{FF2B5EF4-FFF2-40B4-BE49-F238E27FC236}">
                <a16:creationId xmlns:a16="http://schemas.microsoft.com/office/drawing/2014/main" id="{1B2A7899-C55D-8021-AC18-F3DEDCD2A895}"/>
              </a:ext>
            </a:extLst>
          </p:cNvPr>
          <p:cNvPicPr>
            <a:picLocks noChangeAspect="1"/>
          </p:cNvPicPr>
          <p:nvPr/>
        </p:nvPicPr>
        <p:blipFill>
          <a:blip r:embed="rId3"/>
          <a:stretch>
            <a:fillRect/>
          </a:stretch>
        </p:blipFill>
        <p:spPr>
          <a:xfrm>
            <a:off x="6222545" y="2097610"/>
            <a:ext cx="2982686" cy="2982686"/>
          </a:xfrm>
          <a:prstGeom prst="rect">
            <a:avLst/>
          </a:prstGeom>
        </p:spPr>
      </p:pic>
      <p:sp>
        <p:nvSpPr>
          <p:cNvPr id="10" name="ZoneTexte 9">
            <a:extLst>
              <a:ext uri="{FF2B5EF4-FFF2-40B4-BE49-F238E27FC236}">
                <a16:creationId xmlns:a16="http://schemas.microsoft.com/office/drawing/2014/main" id="{2938FB8E-285C-738E-3038-01EA803A9772}"/>
              </a:ext>
            </a:extLst>
          </p:cNvPr>
          <p:cNvSpPr txBox="1"/>
          <p:nvPr/>
        </p:nvSpPr>
        <p:spPr>
          <a:xfrm>
            <a:off x="5397612" y="2891827"/>
            <a:ext cx="824933" cy="1569660"/>
          </a:xfrm>
          <a:prstGeom prst="rect">
            <a:avLst/>
          </a:prstGeom>
          <a:noFill/>
        </p:spPr>
        <p:txBody>
          <a:bodyPr wrap="square" rtlCol="0">
            <a:spAutoFit/>
          </a:bodyPr>
          <a:lstStyle/>
          <a:p>
            <a:pPr algn="ctr"/>
            <a:r>
              <a:rPr lang="fr-CA" sz="9600" dirty="0"/>
              <a:t>=</a:t>
            </a:r>
          </a:p>
        </p:txBody>
      </p:sp>
    </p:spTree>
    <p:extLst>
      <p:ext uri="{BB962C8B-B14F-4D97-AF65-F5344CB8AC3E}">
        <p14:creationId xmlns:p14="http://schemas.microsoft.com/office/powerpoint/2010/main" val="29365596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31FB8-0C49-9351-C292-791108D449B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3822F2D-C1A0-2877-AC13-D6DD9CE6F344}"/>
              </a:ext>
            </a:extLst>
          </p:cNvPr>
          <p:cNvSpPr>
            <a:spLocks noGrp="1"/>
          </p:cNvSpPr>
          <p:nvPr>
            <p:ph type="title"/>
          </p:nvPr>
        </p:nvSpPr>
        <p:spPr/>
        <p:txBody>
          <a:bodyPr/>
          <a:lstStyle/>
          <a:p>
            <a:r>
              <a:rPr lang="fr-CA" dirty="0">
                <a:solidFill>
                  <a:schemeClr val="tx1">
                    <a:lumMod val="75000"/>
                    <a:lumOff val="25000"/>
                  </a:schemeClr>
                </a:solidFill>
              </a:rPr>
              <a:t>Cote de crédit</a:t>
            </a:r>
          </a:p>
        </p:txBody>
      </p:sp>
      <p:sp>
        <p:nvSpPr>
          <p:cNvPr id="3" name="Rectangle 2">
            <a:extLst>
              <a:ext uri="{FF2B5EF4-FFF2-40B4-BE49-F238E27FC236}">
                <a16:creationId xmlns:a16="http://schemas.microsoft.com/office/drawing/2014/main" id="{ED35A46B-1433-DC1A-5BD2-EB8057E69231}"/>
              </a:ext>
            </a:extLst>
          </p:cNvPr>
          <p:cNvSpPr/>
          <p:nvPr/>
        </p:nvSpPr>
        <p:spPr>
          <a:xfrm>
            <a:off x="6729413" y="2180928"/>
            <a:ext cx="4532947" cy="42198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ZoneTexte 3">
            <a:extLst>
              <a:ext uri="{FF2B5EF4-FFF2-40B4-BE49-F238E27FC236}">
                <a16:creationId xmlns:a16="http://schemas.microsoft.com/office/drawing/2014/main" id="{FD4ADD0A-63C9-FD7F-529A-10CD71FC0CA9}"/>
              </a:ext>
            </a:extLst>
          </p:cNvPr>
          <p:cNvSpPr txBox="1"/>
          <p:nvPr/>
        </p:nvSpPr>
        <p:spPr>
          <a:xfrm>
            <a:off x="1610810" y="3567589"/>
            <a:ext cx="8970380" cy="1446550"/>
          </a:xfrm>
          <a:prstGeom prst="rect">
            <a:avLst/>
          </a:prstGeom>
          <a:noFill/>
        </p:spPr>
        <p:txBody>
          <a:bodyPr wrap="square" rtlCol="0">
            <a:spAutoFit/>
          </a:bodyPr>
          <a:lstStyle/>
          <a:p>
            <a:r>
              <a:rPr lang="fr-CA" sz="4400" dirty="0" err="1"/>
              <a:t>TransUnion</a:t>
            </a:r>
            <a:r>
              <a:rPr lang="fr-CA" sz="4400" dirty="0"/>
              <a:t> 	                     </a:t>
            </a:r>
            <a:r>
              <a:rPr lang="fr-CA" sz="4400" dirty="0" err="1"/>
              <a:t>Équifax</a:t>
            </a:r>
            <a:r>
              <a:rPr lang="fr-CA" sz="4400" dirty="0"/>
              <a:t>									</a:t>
            </a:r>
          </a:p>
        </p:txBody>
      </p:sp>
    </p:spTree>
    <p:extLst>
      <p:ext uri="{BB962C8B-B14F-4D97-AF65-F5344CB8AC3E}">
        <p14:creationId xmlns:p14="http://schemas.microsoft.com/office/powerpoint/2010/main" val="4117789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ChangeArrowheads="1"/>
            <a:extLst>
              <a:ext uri="smNativeData">
                <pr:smNativeData xmlns:pr="smNativeData" xmlns:p14="http://schemas.microsoft.com/office/powerpoint/2010/main" xmlns="" val="SMDATA_13_XCdLYhMAAAAlAAAAZAAAAA0AAAAAkAAAAEgAAACQAAAASAAAAAAAAAAC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LYvppQ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CTAwAAUgQAAG1HAADLCAAAEAAAACYAAAAIAAAAAQAAAAAAAAA="/>
              </a:ext>
            </a:extLst>
          </p:cNvSpPr>
          <p:nvPr>
            <p:ph type="title"/>
          </p:nvPr>
        </p:nvSpPr>
        <p:spPr>
          <a:xfrm>
            <a:off x="581025" y="702310"/>
            <a:ext cx="11029950" cy="727075"/>
          </a:xfrm>
        </p:spPr>
        <p:txBody>
          <a:bodyPr/>
          <a:lstStyle/>
          <a:p>
            <a:pPr>
              <a:defRPr lang="fr-fr" cap="all"/>
            </a:pPr>
            <a:r>
              <a:rPr lang="fr-ca" cap="all" dirty="0">
                <a:solidFill>
                  <a:srgbClr val="3F3F3F"/>
                </a:solidFill>
              </a:rPr>
              <a:t>Dossier de crédit</a:t>
            </a:r>
          </a:p>
        </p:txBody>
      </p:sp>
      <p:sp>
        <p:nvSpPr>
          <p:cNvPr id="3" name="Espace réservé du contenu 2"/>
          <p:cNvSpPr>
            <a:spLocks noGrp="1" noChangeArrowheads="1"/>
            <a:extLst>
              <a:ext uri="smNativeData">
                <pr:smNativeData xmlns:pr="smNativeData" xmlns:p14="http://schemas.microsoft.com/office/powerpoint/2010/main" xmlns="" val="SMDATA_13_XCdLYhMAAAAlAAAAZAAAAA0AAAAAkAAAAEgAAACQAAAASAAAAAAAAAAB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Fvk16I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AIAwAAjgoAAG1HAAC7IAAAEAAAACYAAAAIAAAAAQAAAAAAAAA="/>
              </a:ext>
            </a:extLst>
          </p:cNvSpPr>
          <p:nvPr>
            <p:ph type="body" idx="1"/>
          </p:nvPr>
        </p:nvSpPr>
        <p:spPr>
          <a:xfrm>
            <a:off x="492760" y="1715771"/>
            <a:ext cx="11118215" cy="727076"/>
          </a:xfrm>
        </p:spPr>
        <p:txBody>
          <a:bodyPr>
            <a:normAutofit/>
          </a:bodyPr>
          <a:lstStyle/>
          <a:p>
            <a:pPr marL="629920">
              <a:spcBef>
                <a:spcPts val="380"/>
              </a:spcBef>
              <a:buSzPts val="1470"/>
              <a:defRPr lang="fr-ca">
                <a:latin typeface="Century Gothic" pitchFamily="2" charset="0"/>
                <a:ea typeface="Gill Sans MT" pitchFamily="2" charset="0"/>
                <a:cs typeface="Gill Sans MT" pitchFamily="2" charset="0"/>
              </a:defRPr>
            </a:pPr>
            <a:r>
              <a:rPr dirty="0"/>
              <a:t>Le prêteur communique avec le bureau de crédit le comportement de l'emprunteur en utilisant une combinaison d'une lettre et d'un chiffre.</a:t>
            </a:r>
          </a:p>
        </p:txBody>
      </p:sp>
      <p:sp>
        <p:nvSpPr>
          <p:cNvPr id="4" name="AutoShape 2" descr="Résultats de recherche d'images pour « déclaration d'impôt quebec »"/>
          <p:cNvSpPr>
            <a:extLst>
              <a:ext uri="smNativeData">
                <pr:smNativeData xmlns:pr="smNativeData" xmlns:p14="http://schemas.microsoft.com/office/powerpoint/2010/main" xmlns="" val="SMDATA_13_XCdLYhMAAAAlAAAAZAAAAA0AAAAAkAAAAEgAAACQAAAASAAAAAAAAAAA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MNzyrE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D1AAAAHP///9UCAAD9AAAAEAAAACYAAAAIAAAA//////////8="/>
              </a:ext>
            </a:extLst>
          </p:cNvSpPr>
          <p:nvPr/>
        </p:nvSpPr>
        <p:spPr>
          <a:xfrm>
            <a:off x="155575" y="-144780"/>
            <a:ext cx="304800" cy="305435"/>
          </a:xfrm>
          <a:prstGeom prst="rect">
            <a:avLst/>
          </a:prstGeom>
          <a:noFill/>
          <a:ln>
            <a:noFill/>
          </a:ln>
          <a:effectLst/>
        </p:spPr>
        <p:txBody>
          <a:bodyPr vert="horz" wrap="square" lIns="91440" tIns="45720" rIns="91440" bIns="45720" numCol="1" spcCol="215900" anchor="t"/>
          <a:lstStyle/>
          <a:p>
            <a:pPr>
              <a:defRPr lang="en-us"/>
            </a:pPr>
            <a:endParaRPr lang="fr-ca"/>
          </a:p>
        </p:txBody>
      </p:sp>
      <p:graphicFrame>
        <p:nvGraphicFramePr>
          <p:cNvPr id="6" name="Tableau 6">
            <a:extLst>
              <a:ext uri="{FF2B5EF4-FFF2-40B4-BE49-F238E27FC236}">
                <a16:creationId xmlns:a16="http://schemas.microsoft.com/office/drawing/2014/main" id="{73D5827F-AF8B-8EA5-53DE-8C8688871900}"/>
              </a:ext>
            </a:extLst>
          </p:cNvPr>
          <p:cNvGraphicFramePr>
            <a:graphicFrameLocks noGrp="1"/>
          </p:cNvGraphicFramePr>
          <p:nvPr>
            <p:extLst>
              <p:ext uri="{D42A27DB-BD31-4B8C-83A1-F6EECF244321}">
                <p14:modId xmlns:p14="http://schemas.microsoft.com/office/powerpoint/2010/main" val="810745450"/>
              </p:ext>
            </p:extLst>
          </p:nvPr>
        </p:nvGraphicFramePr>
        <p:xfrm>
          <a:off x="1987867" y="2452943"/>
          <a:ext cx="8127999" cy="4033520"/>
        </p:xfrm>
        <a:graphic>
          <a:graphicData uri="http://schemas.openxmlformats.org/drawingml/2006/table">
            <a:tbl>
              <a:tblPr firstRow="1" bandRow="1">
                <a:tableStyleId>{5C22544A-7EE6-4342-B048-85BDC9FD1C3A}</a:tableStyleId>
              </a:tblPr>
              <a:tblGrid>
                <a:gridCol w="1385757">
                  <a:extLst>
                    <a:ext uri="{9D8B030D-6E8A-4147-A177-3AD203B41FA5}">
                      <a16:colId xmlns:a16="http://schemas.microsoft.com/office/drawing/2014/main" val="4227980143"/>
                    </a:ext>
                  </a:extLst>
                </a:gridCol>
                <a:gridCol w="4516773">
                  <a:extLst>
                    <a:ext uri="{9D8B030D-6E8A-4147-A177-3AD203B41FA5}">
                      <a16:colId xmlns:a16="http://schemas.microsoft.com/office/drawing/2014/main" val="1573059861"/>
                    </a:ext>
                  </a:extLst>
                </a:gridCol>
                <a:gridCol w="2225469">
                  <a:extLst>
                    <a:ext uri="{9D8B030D-6E8A-4147-A177-3AD203B41FA5}">
                      <a16:colId xmlns:a16="http://schemas.microsoft.com/office/drawing/2014/main" val="4166799861"/>
                    </a:ext>
                  </a:extLst>
                </a:gridCol>
              </a:tblGrid>
              <a:tr h="370840">
                <a:tc>
                  <a:txBody>
                    <a:bodyPr/>
                    <a:lstStyle/>
                    <a:p>
                      <a:r>
                        <a:rPr lang="fr-CA" dirty="0"/>
                        <a:t>LETTRE</a:t>
                      </a:r>
                    </a:p>
                  </a:txBody>
                  <a:tcPr/>
                </a:tc>
                <a:tc>
                  <a:txBody>
                    <a:bodyPr/>
                    <a:lstStyle/>
                    <a:p>
                      <a:r>
                        <a:rPr lang="fr-CA" dirty="0"/>
                        <a:t>SIGNIFICATION</a:t>
                      </a:r>
                    </a:p>
                  </a:txBody>
                  <a:tcPr/>
                </a:tc>
                <a:tc>
                  <a:txBody>
                    <a:bodyPr/>
                    <a:lstStyle/>
                    <a:p>
                      <a:r>
                        <a:rPr lang="fr-CA" dirty="0"/>
                        <a:t>EXEMPLE</a:t>
                      </a:r>
                    </a:p>
                  </a:txBody>
                  <a:tcPr/>
                </a:tc>
                <a:extLst>
                  <a:ext uri="{0D108BD9-81ED-4DB2-BD59-A6C34878D82A}">
                    <a16:rowId xmlns:a16="http://schemas.microsoft.com/office/drawing/2014/main" val="3506951494"/>
                  </a:ext>
                </a:extLst>
              </a:tr>
              <a:tr h="370840">
                <a:tc>
                  <a:txBody>
                    <a:bodyPr/>
                    <a:lstStyle/>
                    <a:p>
                      <a:pPr algn="ctr"/>
                      <a:r>
                        <a:rPr lang="fr-CA" b="1" dirty="0"/>
                        <a:t>R</a:t>
                      </a:r>
                    </a:p>
                  </a:txBody>
                  <a:tcPr/>
                </a:tc>
                <a:tc>
                  <a:txBody>
                    <a:bodyPr/>
                    <a:lstStyle/>
                    <a:p>
                      <a:r>
                        <a:rPr lang="fr-CA" dirty="0"/>
                        <a:t>Crédit renouvelable.</a:t>
                      </a:r>
                    </a:p>
                    <a:p>
                      <a:r>
                        <a:rPr lang="fr-CA" dirty="0"/>
                        <a:t>Possible d’emprunter jusqu’au plafond du crédit disponible.  Remboursement régulier.</a:t>
                      </a:r>
                    </a:p>
                  </a:txBody>
                  <a:tcPr/>
                </a:tc>
                <a:tc>
                  <a:txBody>
                    <a:bodyPr/>
                    <a:lstStyle/>
                    <a:p>
                      <a:r>
                        <a:rPr lang="fr-CA" dirty="0"/>
                        <a:t>Carte de crédit</a:t>
                      </a:r>
                    </a:p>
                  </a:txBody>
                  <a:tcPr/>
                </a:tc>
                <a:extLst>
                  <a:ext uri="{0D108BD9-81ED-4DB2-BD59-A6C34878D82A}">
                    <a16:rowId xmlns:a16="http://schemas.microsoft.com/office/drawing/2014/main" val="3497848790"/>
                  </a:ext>
                </a:extLst>
              </a:tr>
              <a:tr h="370840">
                <a:tc>
                  <a:txBody>
                    <a:bodyPr/>
                    <a:lstStyle/>
                    <a:p>
                      <a:pPr algn="ctr"/>
                      <a:r>
                        <a:rPr lang="fr-CA" b="1" dirty="0"/>
                        <a:t>I</a:t>
                      </a:r>
                    </a:p>
                  </a:txBody>
                  <a:tcPr/>
                </a:tc>
                <a:tc>
                  <a:txBody>
                    <a:bodyPr/>
                    <a:lstStyle/>
                    <a:p>
                      <a:r>
                        <a:rPr lang="fr-CA" dirty="0"/>
                        <a:t>Crédit à tempérament</a:t>
                      </a:r>
                    </a:p>
                    <a:p>
                      <a:r>
                        <a:rPr lang="fr-CA" dirty="0"/>
                        <a:t>Emprunt pour une durée et un temps défini.  Remboursement par versements régulier.</a:t>
                      </a:r>
                    </a:p>
                  </a:txBody>
                  <a:tcPr/>
                </a:tc>
                <a:tc>
                  <a:txBody>
                    <a:bodyPr/>
                    <a:lstStyle/>
                    <a:p>
                      <a:r>
                        <a:rPr lang="fr-CA" dirty="0"/>
                        <a:t>Prêt automobile</a:t>
                      </a:r>
                    </a:p>
                    <a:p>
                      <a:endParaRPr lang="fr-CA" dirty="0"/>
                    </a:p>
                  </a:txBody>
                  <a:tcPr/>
                </a:tc>
                <a:extLst>
                  <a:ext uri="{0D108BD9-81ED-4DB2-BD59-A6C34878D82A}">
                    <a16:rowId xmlns:a16="http://schemas.microsoft.com/office/drawing/2014/main" val="1841992404"/>
                  </a:ext>
                </a:extLst>
              </a:tr>
              <a:tr h="370840">
                <a:tc>
                  <a:txBody>
                    <a:bodyPr/>
                    <a:lstStyle/>
                    <a:p>
                      <a:pPr algn="ctr"/>
                      <a:r>
                        <a:rPr lang="fr-CA" b="1" dirty="0"/>
                        <a:t>O</a:t>
                      </a:r>
                    </a:p>
                  </a:txBody>
                  <a:tcPr/>
                </a:tc>
                <a:tc>
                  <a:txBody>
                    <a:bodyPr/>
                    <a:lstStyle/>
                    <a:p>
                      <a:r>
                        <a:rPr lang="fr-CA" dirty="0"/>
                        <a:t>Crédit ouvert</a:t>
                      </a:r>
                    </a:p>
                    <a:p>
                      <a:r>
                        <a:rPr lang="fr-CA" dirty="0"/>
                        <a:t>Montant disponible dans un compte.  Possible d’utiliser un certain montant.  Seuls les montants utilisés sont considérés comme des emprunts.</a:t>
                      </a:r>
                    </a:p>
                  </a:txBody>
                  <a:tcPr/>
                </a:tc>
                <a:tc>
                  <a:txBody>
                    <a:bodyPr/>
                    <a:lstStyle/>
                    <a:p>
                      <a:r>
                        <a:rPr lang="fr-CA" dirty="0"/>
                        <a:t>Marge de crédit</a:t>
                      </a:r>
                    </a:p>
                  </a:txBody>
                  <a:tcPr/>
                </a:tc>
                <a:extLst>
                  <a:ext uri="{0D108BD9-81ED-4DB2-BD59-A6C34878D82A}">
                    <a16:rowId xmlns:a16="http://schemas.microsoft.com/office/drawing/2014/main" val="4128107285"/>
                  </a:ext>
                </a:extLst>
              </a:tr>
              <a:tr h="370840">
                <a:tc>
                  <a:txBody>
                    <a:bodyPr/>
                    <a:lstStyle/>
                    <a:p>
                      <a:pPr algn="ctr"/>
                      <a:r>
                        <a:rPr lang="fr-CA" b="1" dirty="0"/>
                        <a:t>M</a:t>
                      </a:r>
                    </a:p>
                  </a:txBody>
                  <a:tcPr/>
                </a:tc>
                <a:tc>
                  <a:txBody>
                    <a:bodyPr/>
                    <a:lstStyle/>
                    <a:p>
                      <a:r>
                        <a:rPr lang="fr-CA" dirty="0"/>
                        <a:t>Emprunt hypothécaire</a:t>
                      </a:r>
                    </a:p>
                  </a:txBody>
                  <a:tcPr/>
                </a:tc>
                <a:tc>
                  <a:txBody>
                    <a:bodyPr/>
                    <a:lstStyle/>
                    <a:p>
                      <a:r>
                        <a:rPr lang="fr-CA" dirty="0"/>
                        <a:t>Hypothèque</a:t>
                      </a:r>
                    </a:p>
                  </a:txBody>
                  <a:tcPr/>
                </a:tc>
                <a:extLst>
                  <a:ext uri="{0D108BD9-81ED-4DB2-BD59-A6C34878D82A}">
                    <a16:rowId xmlns:a16="http://schemas.microsoft.com/office/drawing/2014/main" val="1872711015"/>
                  </a:ext>
                </a:extLst>
              </a:tr>
            </a:tbl>
          </a:graphicData>
        </a:graphic>
      </p:graphicFrame>
    </p:spTree>
    <p:extLst>
      <p:ext uri="{BB962C8B-B14F-4D97-AF65-F5344CB8AC3E}">
        <p14:creationId xmlns:p14="http://schemas.microsoft.com/office/powerpoint/2010/main" val="3795601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 Au menu de l’atelier</a:t>
            </a:r>
          </a:p>
        </p:txBody>
      </p:sp>
      <p:sp>
        <p:nvSpPr>
          <p:cNvPr id="3" name="Espace réservé du contenu 2"/>
          <p:cNvSpPr>
            <a:spLocks noGrp="1"/>
          </p:cNvSpPr>
          <p:nvPr>
            <p:ph idx="1"/>
            <p:custDataLst>
              <p:tags r:id="rId2"/>
            </p:custDataLst>
          </p:nvPr>
        </p:nvSpPr>
        <p:spPr>
          <a:xfrm>
            <a:off x="581193" y="2129696"/>
            <a:ext cx="11029615" cy="3678303"/>
          </a:xfrm>
        </p:spPr>
        <p:txBody>
          <a:bodyPr/>
          <a:lstStyle/>
          <a:p>
            <a:pPr marL="0" indent="0">
              <a:buNone/>
            </a:pPr>
            <a:r>
              <a:rPr lang="fr-CA" dirty="0">
                <a:solidFill>
                  <a:schemeClr val="tx1">
                    <a:lumMod val="75000"/>
                    <a:lumOff val="25000"/>
                  </a:schemeClr>
                </a:solidFill>
                <a:latin typeface="Century Gothic" panose="020B0502020202020204" pitchFamily="34" charset="0"/>
              </a:rPr>
              <a:t> </a:t>
            </a:r>
          </a:p>
        </p:txBody>
      </p:sp>
      <p:sp>
        <p:nvSpPr>
          <p:cNvPr id="5" name="ZoneTexte 4">
            <a:extLst>
              <a:ext uri="{FF2B5EF4-FFF2-40B4-BE49-F238E27FC236}">
                <a16:creationId xmlns:a16="http://schemas.microsoft.com/office/drawing/2014/main" id="{F8DD15B1-0B75-4AA5-863E-89A3935125D6}"/>
              </a:ext>
            </a:extLst>
          </p:cNvPr>
          <p:cNvSpPr txBox="1"/>
          <p:nvPr>
            <p:custDataLst>
              <p:tags r:id="rId3"/>
            </p:custDataLst>
          </p:nvPr>
        </p:nvSpPr>
        <p:spPr>
          <a:xfrm>
            <a:off x="1076826" y="3059668"/>
            <a:ext cx="6093372" cy="286232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fr-CA" sz="1800" dirty="0">
                <a:latin typeface="Century Gothic" panose="020B0502020202020204" pitchFamily="34" charset="0"/>
              </a:rPr>
              <a:t>Le budget alimentaire ;</a:t>
            </a:r>
          </a:p>
          <a:p>
            <a:pPr marL="285750" indent="-285750">
              <a:lnSpc>
                <a:spcPct val="150000"/>
              </a:lnSpc>
              <a:buFont typeface="Arial" panose="020B0604020202020204" pitchFamily="34" charset="0"/>
              <a:buChar char="•"/>
            </a:pPr>
            <a:r>
              <a:rPr lang="fr-CA" sz="1800" dirty="0">
                <a:latin typeface="Century Gothic" panose="020B0502020202020204" pitchFamily="34" charset="0"/>
              </a:rPr>
              <a:t>Les stratégies marketing des commerç</a:t>
            </a:r>
            <a:r>
              <a:rPr lang="fr-CA" dirty="0">
                <a:latin typeface="Century Gothic" panose="020B0502020202020204" pitchFamily="34" charset="0"/>
              </a:rPr>
              <a:t>ants ;</a:t>
            </a:r>
          </a:p>
          <a:p>
            <a:pPr marL="285750" indent="-285750">
              <a:lnSpc>
                <a:spcPct val="150000"/>
              </a:lnSpc>
              <a:buFont typeface="Arial" panose="020B0604020202020204" pitchFamily="34" charset="0"/>
              <a:buChar char="•"/>
            </a:pPr>
            <a:r>
              <a:rPr lang="fr-CA" dirty="0">
                <a:latin typeface="Century Gothic" panose="020B0502020202020204" pitchFamily="34" charset="0"/>
              </a:rPr>
              <a:t>La recette d’une épicerie bien faites ;</a:t>
            </a:r>
          </a:p>
          <a:p>
            <a:pPr marL="285750" indent="-285750">
              <a:lnSpc>
                <a:spcPct val="150000"/>
              </a:lnSpc>
              <a:buFont typeface="Arial" panose="020B0604020202020204" pitchFamily="34" charset="0"/>
              <a:buChar char="•"/>
            </a:pPr>
            <a:r>
              <a:rPr lang="fr-CA" dirty="0">
                <a:latin typeface="Century Gothic" panose="020B0502020202020204" pitchFamily="34" charset="0"/>
              </a:rPr>
              <a:t>Des astuces pour manger plus santé ;</a:t>
            </a:r>
          </a:p>
          <a:p>
            <a:pPr marL="285750" indent="-285750">
              <a:lnSpc>
                <a:spcPct val="150000"/>
              </a:lnSpc>
              <a:buFont typeface="Arial" panose="020B0604020202020204" pitchFamily="34" charset="0"/>
              <a:buChar char="•"/>
            </a:pPr>
            <a:r>
              <a:rPr lang="fr-CA" dirty="0">
                <a:latin typeface="Century Gothic" panose="020B0502020202020204" pitchFamily="34" charset="0"/>
              </a:rPr>
              <a:t>Des trucs pour économiser encore plus.</a:t>
            </a:r>
          </a:p>
          <a:p>
            <a:pPr>
              <a:lnSpc>
                <a:spcPct val="150000"/>
              </a:lnSpc>
            </a:pPr>
            <a:endParaRPr lang="fr-CA" dirty="0">
              <a:latin typeface="Century Gothic" panose="020B0502020202020204" pitchFamily="34" charset="0"/>
            </a:endParaRPr>
          </a:p>
          <a:p>
            <a:endParaRPr lang="fr-CA" sz="1800" dirty="0">
              <a:latin typeface="Century Gothic" panose="020B0502020202020204" pitchFamily="34" charset="0"/>
            </a:endParaRPr>
          </a:p>
        </p:txBody>
      </p:sp>
      <p:pic>
        <p:nvPicPr>
          <p:cNvPr id="6" name="Image 5">
            <a:extLst>
              <a:ext uri="{FF2B5EF4-FFF2-40B4-BE49-F238E27FC236}">
                <a16:creationId xmlns:a16="http://schemas.microsoft.com/office/drawing/2014/main" id="{4EAB6864-4EA4-43BC-8A2D-630DA8A335B3}"/>
              </a:ext>
            </a:extLst>
          </p:cNvPr>
          <p:cNvPicPr>
            <a:picLocks noChangeAspect="1"/>
          </p:cNvPicPr>
          <p:nvPr>
            <p:custDataLst>
              <p:tags r:id="rId4"/>
            </p:custDataLst>
          </p:nvPr>
        </p:nvPicPr>
        <p:blipFill>
          <a:blip r:embed="rId7"/>
          <a:srcRect/>
          <a:stretch/>
        </p:blipFill>
        <p:spPr>
          <a:xfrm>
            <a:off x="723900" y="636092"/>
            <a:ext cx="10668000" cy="6221908"/>
          </a:xfrm>
          <a:prstGeom prst="rect">
            <a:avLst/>
          </a:prstGeom>
        </p:spPr>
      </p:pic>
    </p:spTree>
    <p:extLst>
      <p:ext uri="{BB962C8B-B14F-4D97-AF65-F5344CB8AC3E}">
        <p14:creationId xmlns:p14="http://schemas.microsoft.com/office/powerpoint/2010/main" val="1188619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ChangeArrowheads="1"/>
            <a:extLst>
              <a:ext uri="smNativeData">
                <pr:smNativeData xmlns="" xmlns:p14="http://schemas.microsoft.com/office/powerpoint/2010/main" xmlns:pr="smNativeData" val="SMDATA_13_XCdLYhMAAAAlAAAAZAAAAA0AAAAAkAAAAEgAAACQAAAASAAAAAAAAAAC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LYvppQ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CTAwAAUgQAAG1HAADLCAAAEAAAACYAAAAIAAAAAQAAAAAAAAA="/>
              </a:ext>
            </a:extLst>
          </p:cNvSpPr>
          <p:nvPr>
            <p:ph type="title"/>
          </p:nvPr>
        </p:nvSpPr>
        <p:spPr>
          <a:xfrm>
            <a:off x="581025" y="702310"/>
            <a:ext cx="11029950" cy="727075"/>
          </a:xfrm>
        </p:spPr>
        <p:txBody>
          <a:bodyPr/>
          <a:lstStyle/>
          <a:p>
            <a:pPr>
              <a:defRPr lang="fr-fr" cap="all"/>
            </a:pPr>
            <a:r>
              <a:rPr lang="fr-ca" cap="all" dirty="0">
                <a:solidFill>
                  <a:srgbClr val="3F3F3F"/>
                </a:solidFill>
              </a:rPr>
              <a:t>Dossier de crédit</a:t>
            </a:r>
          </a:p>
        </p:txBody>
      </p:sp>
      <p:sp>
        <p:nvSpPr>
          <p:cNvPr id="4" name="AutoShape 2" descr="Résultats de recherche d'images pour « déclaration d'impôt quebec »"/>
          <p:cNvSpPr>
            <a:extLst>
              <a:ext uri="smNativeData">
                <pr:smNativeData xmlns="" xmlns:p14="http://schemas.microsoft.com/office/powerpoint/2010/main" xmlns:pr="smNativeData" val="SMDATA_13_XCdLYhMAAAAlAAAAZAAAAA0AAAAAkAAAAEgAAACQAAAASAAAAAAAAAAAAAAAAAAAAAEAAABQAAAAAAAAAAAA4D8AAAAAAADgPwAAAAAAAOA/AAAAAAAA4D8AAAAAAADgPwAAAAAAAOA/AAAAAAAA4D8AAAAAAADgPwAAAAAAAOA/AAAAAAAA4D8CAAAAjAAAAAAAAAAAAAAA3d3d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4+PgKAAAAACgAAAAoAAAAZAAAAGQAAAAAAAAAzMzMAAAAAABQAAAAUAAAAGQAAABkAAAAAAAAABcAAAAUAAAAAAAAAAAAAAD/fwAA/38AAAAAAAAJAAAABAAAAMNzyrEMAAAAEAAAAAAAAAAAAAAAAAAAAAAAAAAeAAAAaAAAAAAAAAAAAAAAAAAAAAAAAAAAAAAAECcAABAnAAAAAAAAAAAAAAAAAAAAAAAAAAAAAAAAAAAAAAAAAAAAABQAAAAAAAAAwMD/AAAAAABkAAAAMgAAAAAAAABkAAAAAAAAAH9/fwAKAAAAHwAAAFQAAADd3d0F////AQAAAAAAAAAAAAAAAAAAAAAAAAAAAAAAAAAAAAAAAAAAAAAAAn9/fwD4+PgDzMzMAMDA/wB/f38AAAAAAAAAAAAAAAAAAAAAAAAAAAAhAAAAGAAAABQAAAD1AAAAHP///9UCAAD9AAAAEAAAACYAAAAIAAAA//////////8="/>
              </a:ext>
            </a:extLst>
          </p:cNvSpPr>
          <p:nvPr/>
        </p:nvSpPr>
        <p:spPr>
          <a:xfrm>
            <a:off x="155575" y="-144780"/>
            <a:ext cx="304800" cy="305435"/>
          </a:xfrm>
          <a:prstGeom prst="rect">
            <a:avLst/>
          </a:prstGeom>
          <a:noFill/>
          <a:ln>
            <a:noFill/>
          </a:ln>
          <a:effectLst/>
        </p:spPr>
        <p:txBody>
          <a:bodyPr vert="horz" wrap="square" lIns="91440" tIns="45720" rIns="91440" bIns="45720" numCol="1" spcCol="215900" anchor="t"/>
          <a:lstStyle/>
          <a:p>
            <a:pPr>
              <a:defRPr lang="en-us"/>
            </a:pPr>
            <a:endParaRPr lang="fr-ca"/>
          </a:p>
        </p:txBody>
      </p:sp>
      <p:graphicFrame>
        <p:nvGraphicFramePr>
          <p:cNvPr id="8" name="Tableau 8">
            <a:extLst>
              <a:ext uri="{FF2B5EF4-FFF2-40B4-BE49-F238E27FC236}">
                <a16:creationId xmlns:a16="http://schemas.microsoft.com/office/drawing/2014/main" id="{5C99316E-3EA7-1F82-4B82-462A8FF92937}"/>
              </a:ext>
            </a:extLst>
          </p:cNvPr>
          <p:cNvGraphicFramePr>
            <a:graphicFrameLocks noGrp="1"/>
          </p:cNvGraphicFramePr>
          <p:nvPr>
            <p:ph idx="1"/>
          </p:nvPr>
        </p:nvGraphicFramePr>
        <p:xfrm>
          <a:off x="460375" y="2060909"/>
          <a:ext cx="11150600" cy="4617720"/>
        </p:xfrm>
        <a:graphic>
          <a:graphicData uri="http://schemas.openxmlformats.org/drawingml/2006/table">
            <a:tbl>
              <a:tblPr firstRow="1" bandRow="1">
                <a:tableStyleId>{5C22544A-7EE6-4342-B048-85BDC9FD1C3A}</a:tableStyleId>
              </a:tblPr>
              <a:tblGrid>
                <a:gridCol w="1407382">
                  <a:extLst>
                    <a:ext uri="{9D8B030D-6E8A-4147-A177-3AD203B41FA5}">
                      <a16:colId xmlns:a16="http://schemas.microsoft.com/office/drawing/2014/main" val="1057019916"/>
                    </a:ext>
                  </a:extLst>
                </a:gridCol>
                <a:gridCol w="9743218">
                  <a:extLst>
                    <a:ext uri="{9D8B030D-6E8A-4147-A177-3AD203B41FA5}">
                      <a16:colId xmlns:a16="http://schemas.microsoft.com/office/drawing/2014/main" val="1712399863"/>
                    </a:ext>
                  </a:extLst>
                </a:gridCol>
              </a:tblGrid>
              <a:tr h="370840">
                <a:tc>
                  <a:txBody>
                    <a:bodyPr/>
                    <a:lstStyle/>
                    <a:p>
                      <a:r>
                        <a:rPr lang="fr-CA" b="1" dirty="0"/>
                        <a:t>CHIFFRE</a:t>
                      </a:r>
                    </a:p>
                  </a:txBody>
                  <a:tcPr/>
                </a:tc>
                <a:tc>
                  <a:txBody>
                    <a:bodyPr/>
                    <a:lstStyle/>
                    <a:p>
                      <a:r>
                        <a:rPr lang="fr-CA" dirty="0"/>
                        <a:t>INTERPRÉTATION</a:t>
                      </a:r>
                    </a:p>
                  </a:txBody>
                  <a:tcPr/>
                </a:tc>
                <a:extLst>
                  <a:ext uri="{0D108BD9-81ED-4DB2-BD59-A6C34878D82A}">
                    <a16:rowId xmlns:a16="http://schemas.microsoft.com/office/drawing/2014/main" val="2665535308"/>
                  </a:ext>
                </a:extLst>
              </a:tr>
              <a:tr h="370840">
                <a:tc>
                  <a:txBody>
                    <a:bodyPr/>
                    <a:lstStyle/>
                    <a:p>
                      <a:pPr algn="ctr"/>
                      <a:r>
                        <a:rPr lang="fr-CA" b="1" dirty="0"/>
                        <a:t>0</a:t>
                      </a:r>
                    </a:p>
                  </a:txBody>
                  <a:tcPr/>
                </a:tc>
                <a:tc>
                  <a:txBody>
                    <a:bodyPr/>
                    <a:lstStyle/>
                    <a:p>
                      <a:r>
                        <a:rPr lang="fr-ca" dirty="0">
                          <a:latin typeface="Century Gothic" pitchFamily="2" charset="0"/>
                          <a:ea typeface="Gill Sans MT" pitchFamily="2" charset="0"/>
                          <a:cs typeface="Gill Sans MT" pitchFamily="2" charset="0"/>
                        </a:rPr>
                        <a:t>Dossier trop nouveau pour être classifié. Crédit autorisé, mais non utilisé</a:t>
                      </a:r>
                      <a:endParaRPr lang="fr-CA" dirty="0"/>
                    </a:p>
                  </a:txBody>
                  <a:tcPr/>
                </a:tc>
                <a:extLst>
                  <a:ext uri="{0D108BD9-81ED-4DB2-BD59-A6C34878D82A}">
                    <a16:rowId xmlns:a16="http://schemas.microsoft.com/office/drawing/2014/main" val="2560536917"/>
                  </a:ext>
                </a:extLst>
              </a:tr>
              <a:tr h="370840">
                <a:tc>
                  <a:txBody>
                    <a:bodyPr/>
                    <a:lstStyle/>
                    <a:p>
                      <a:pPr algn="ctr"/>
                      <a:r>
                        <a:rPr lang="fr-CA" b="1" dirty="0"/>
                        <a:t>1</a:t>
                      </a:r>
                    </a:p>
                  </a:txBody>
                  <a:tcPr/>
                </a:tc>
                <a:tc>
                  <a:txBody>
                    <a:bodyPr/>
                    <a:lstStyle/>
                    <a:p>
                      <a:r>
                        <a:rPr lang="fr-ca" dirty="0">
                          <a:latin typeface="Century Gothic" pitchFamily="2" charset="0"/>
                          <a:ea typeface="Gill Sans MT" pitchFamily="2" charset="0"/>
                          <a:cs typeface="Gill Sans MT" pitchFamily="2" charset="0"/>
                        </a:rPr>
                        <a:t>Paie à moins de 30 jours, paiement à échéance</a:t>
                      </a:r>
                      <a:endParaRPr lang="fr-CA" dirty="0"/>
                    </a:p>
                  </a:txBody>
                  <a:tcPr/>
                </a:tc>
                <a:extLst>
                  <a:ext uri="{0D108BD9-81ED-4DB2-BD59-A6C34878D82A}">
                    <a16:rowId xmlns:a16="http://schemas.microsoft.com/office/drawing/2014/main" val="4097321692"/>
                  </a:ext>
                </a:extLst>
              </a:tr>
              <a:tr h="370840">
                <a:tc>
                  <a:txBody>
                    <a:bodyPr/>
                    <a:lstStyle/>
                    <a:p>
                      <a:pPr algn="ctr"/>
                      <a:r>
                        <a:rPr lang="fr-CA" b="1" dirty="0"/>
                        <a:t>2</a:t>
                      </a:r>
                    </a:p>
                  </a:txBody>
                  <a:tcPr/>
                </a:tc>
                <a:tc>
                  <a:txBody>
                    <a:bodyPr/>
                    <a:lstStyle/>
                    <a:p>
                      <a:r>
                        <a:rPr lang="fr-ca" dirty="0">
                          <a:latin typeface="Century Gothic" pitchFamily="2" charset="0"/>
                          <a:ea typeface="Gill Sans MT" pitchFamily="2" charset="0"/>
                          <a:cs typeface="Gill Sans MT" pitchFamily="2" charset="0"/>
                        </a:rPr>
                        <a:t>Remboursement effectué en retard: entre 31 et 59 jours</a:t>
                      </a:r>
                      <a:endParaRPr lang="fr-CA" dirty="0"/>
                    </a:p>
                  </a:txBody>
                  <a:tcPr/>
                </a:tc>
                <a:extLst>
                  <a:ext uri="{0D108BD9-81ED-4DB2-BD59-A6C34878D82A}">
                    <a16:rowId xmlns:a16="http://schemas.microsoft.com/office/drawing/2014/main" val="1455534047"/>
                  </a:ext>
                </a:extLst>
              </a:tr>
              <a:tr h="370840">
                <a:tc>
                  <a:txBody>
                    <a:bodyPr/>
                    <a:lstStyle/>
                    <a:p>
                      <a:pPr algn="ctr"/>
                      <a:r>
                        <a:rPr lang="fr-CA" b="1" dirty="0"/>
                        <a:t>3</a:t>
                      </a:r>
                    </a:p>
                  </a:txBody>
                  <a:tcPr/>
                </a:tc>
                <a:tc>
                  <a:txBody>
                    <a:bodyPr/>
                    <a:lstStyle/>
                    <a:p>
                      <a:r>
                        <a:rPr lang="fr-CA" dirty="0">
                          <a:latin typeface="Century Gothic" pitchFamily="2" charset="0"/>
                        </a:rPr>
                        <a:t>R</a:t>
                      </a:r>
                      <a:r>
                        <a:rPr lang="fr-ca" dirty="0">
                          <a:latin typeface="Century Gothic" pitchFamily="2" charset="0"/>
                        </a:rPr>
                        <a:t>emboursement effectué en retard : entre 60 et 89 jours</a:t>
                      </a:r>
                      <a:endParaRPr lang="fr-CA" dirty="0"/>
                    </a:p>
                  </a:txBody>
                  <a:tcPr/>
                </a:tc>
                <a:extLst>
                  <a:ext uri="{0D108BD9-81ED-4DB2-BD59-A6C34878D82A}">
                    <a16:rowId xmlns:a16="http://schemas.microsoft.com/office/drawing/2014/main" val="2025922336"/>
                  </a:ext>
                </a:extLst>
              </a:tr>
              <a:tr h="370840">
                <a:tc>
                  <a:txBody>
                    <a:bodyPr/>
                    <a:lstStyle/>
                    <a:p>
                      <a:pPr algn="ctr"/>
                      <a:r>
                        <a:rPr lang="fr-CA" b="1" dirty="0"/>
                        <a:t>4</a:t>
                      </a:r>
                    </a:p>
                  </a:txBody>
                  <a:tcPr/>
                </a:tc>
                <a:tc>
                  <a:txBody>
                    <a:bodyPr/>
                    <a:lstStyle/>
                    <a:p>
                      <a:r>
                        <a:rPr lang="fr-CA" dirty="0">
                          <a:latin typeface="Century Gothic" pitchFamily="2" charset="0"/>
                        </a:rPr>
                        <a:t>Remboursement effectué en retard : entre 90 et 119 jours</a:t>
                      </a:r>
                      <a:endParaRPr lang="fr-CA" dirty="0"/>
                    </a:p>
                  </a:txBody>
                  <a:tcPr/>
                </a:tc>
                <a:extLst>
                  <a:ext uri="{0D108BD9-81ED-4DB2-BD59-A6C34878D82A}">
                    <a16:rowId xmlns:a16="http://schemas.microsoft.com/office/drawing/2014/main" val="3140233558"/>
                  </a:ext>
                </a:extLst>
              </a:tr>
              <a:tr h="370840">
                <a:tc>
                  <a:txBody>
                    <a:bodyPr/>
                    <a:lstStyle/>
                    <a:p>
                      <a:pPr algn="ctr"/>
                      <a:r>
                        <a:rPr lang="fr-CA" b="1" dirty="0"/>
                        <a:t>5</a:t>
                      </a:r>
                    </a:p>
                  </a:txBody>
                  <a:tcPr/>
                </a:tc>
                <a:tc>
                  <a:txBody>
                    <a:bodyPr/>
                    <a:lstStyle/>
                    <a:p>
                      <a:r>
                        <a:rPr lang="fr-CA" dirty="0">
                          <a:latin typeface="Century Gothic" pitchFamily="2" charset="0"/>
                        </a:rPr>
                        <a:t>Remboursement effectué en retard : + de 120 jours de retard</a:t>
                      </a:r>
                      <a:endParaRPr lang="fr-CA" dirty="0"/>
                    </a:p>
                  </a:txBody>
                  <a:tcPr/>
                </a:tc>
                <a:extLst>
                  <a:ext uri="{0D108BD9-81ED-4DB2-BD59-A6C34878D82A}">
                    <a16:rowId xmlns:a16="http://schemas.microsoft.com/office/drawing/2014/main" val="1588263792"/>
                  </a:ext>
                </a:extLst>
              </a:tr>
              <a:tr h="370840">
                <a:tc>
                  <a:txBody>
                    <a:bodyPr/>
                    <a:lstStyle/>
                    <a:p>
                      <a:pPr algn="ctr"/>
                      <a:r>
                        <a:rPr lang="fr-CA" b="1" dirty="0"/>
                        <a:t>6</a:t>
                      </a:r>
                    </a:p>
                  </a:txBody>
                  <a:tcPr/>
                </a:tc>
                <a:tc>
                  <a:txBody>
                    <a:bodyPr/>
                    <a:lstStyle/>
                    <a:p>
                      <a:r>
                        <a:rPr lang="fr-CA" sz="1800" kern="1200" dirty="0">
                          <a:solidFill>
                            <a:schemeClr val="dk1"/>
                          </a:solidFill>
                          <a:latin typeface="Century Gothic" pitchFamily="2" charset="0"/>
                          <a:ea typeface="+mn-ea"/>
                          <a:cs typeface="+mn-cs"/>
                        </a:rPr>
                        <a:t>Non utilité</a:t>
                      </a:r>
                    </a:p>
                  </a:txBody>
                  <a:tcPr/>
                </a:tc>
                <a:extLst>
                  <a:ext uri="{0D108BD9-81ED-4DB2-BD59-A6C34878D82A}">
                    <a16:rowId xmlns:a16="http://schemas.microsoft.com/office/drawing/2014/main" val="2978669956"/>
                  </a:ext>
                </a:extLst>
              </a:tr>
              <a:tr h="370840">
                <a:tc>
                  <a:txBody>
                    <a:bodyPr/>
                    <a:lstStyle/>
                    <a:p>
                      <a:pPr algn="ctr"/>
                      <a:r>
                        <a:rPr lang="fr-CA" b="1" dirty="0"/>
                        <a:t>7</a:t>
                      </a:r>
                    </a:p>
                  </a:txBody>
                  <a:tcPr/>
                </a:tc>
                <a:tc>
                  <a:txBody>
                    <a:bodyPr/>
                    <a:lstStyle/>
                    <a:p>
                      <a:r>
                        <a:rPr lang="fr-CA" sz="1800" kern="1200" dirty="0">
                          <a:solidFill>
                            <a:schemeClr val="dk1"/>
                          </a:solidFill>
                          <a:latin typeface="Century Gothic" pitchFamily="2" charset="0"/>
                          <a:ea typeface="+mn-ea"/>
                          <a:cs typeface="+mn-cs"/>
                        </a:rPr>
                        <a:t>Remboursements réguliers conformément à une consolidation de dettes, un dépôt volontaire, une proposition de consommateur, une proposition commerciale, etc.</a:t>
                      </a:r>
                    </a:p>
                  </a:txBody>
                  <a:tcPr/>
                </a:tc>
                <a:extLst>
                  <a:ext uri="{0D108BD9-81ED-4DB2-BD59-A6C34878D82A}">
                    <a16:rowId xmlns:a16="http://schemas.microsoft.com/office/drawing/2014/main" val="2207325647"/>
                  </a:ext>
                </a:extLst>
              </a:tr>
              <a:tr h="370840">
                <a:tc>
                  <a:txBody>
                    <a:bodyPr/>
                    <a:lstStyle/>
                    <a:p>
                      <a:pPr algn="ctr"/>
                      <a:r>
                        <a:rPr lang="fr-CA" b="1" dirty="0"/>
                        <a:t>8</a:t>
                      </a:r>
                    </a:p>
                  </a:txBody>
                  <a:tcPr/>
                </a:tc>
                <a:tc>
                  <a:txBody>
                    <a:bodyPr/>
                    <a:lstStyle/>
                    <a:p>
                      <a:r>
                        <a:rPr lang="fr-CA" sz="1800" kern="1200" dirty="0">
                          <a:solidFill>
                            <a:schemeClr val="dk1"/>
                          </a:solidFill>
                          <a:latin typeface="Century Gothic" pitchFamily="2" charset="0"/>
                          <a:ea typeface="+mn-ea"/>
                          <a:cs typeface="+mn-cs"/>
                        </a:rPr>
                        <a:t>Reprise, saisie de biens</a:t>
                      </a:r>
                    </a:p>
                  </a:txBody>
                  <a:tcPr/>
                </a:tc>
                <a:extLst>
                  <a:ext uri="{0D108BD9-81ED-4DB2-BD59-A6C34878D82A}">
                    <a16:rowId xmlns:a16="http://schemas.microsoft.com/office/drawing/2014/main" val="1048910494"/>
                  </a:ext>
                </a:extLst>
              </a:tr>
              <a:tr h="370840">
                <a:tc>
                  <a:txBody>
                    <a:bodyPr/>
                    <a:lstStyle/>
                    <a:p>
                      <a:pPr algn="ctr"/>
                      <a:r>
                        <a:rPr lang="fr-CA" b="1" dirty="0"/>
                        <a:t>9</a:t>
                      </a:r>
                    </a:p>
                  </a:txBody>
                  <a:tcPr/>
                </a:tc>
                <a:tc>
                  <a:txBody>
                    <a:bodyPr/>
                    <a:lstStyle/>
                    <a:p>
                      <a:r>
                        <a:rPr lang="fr-CA" sz="1800" kern="1200" dirty="0">
                          <a:solidFill>
                            <a:schemeClr val="dk1"/>
                          </a:solidFill>
                          <a:latin typeface="Century Gothic" pitchFamily="2" charset="0"/>
                          <a:ea typeface="+mn-ea"/>
                          <a:cs typeface="+mn-cs"/>
                        </a:rPr>
                        <a:t>Faillite, Agence de recouvrement ou radiation par le créancier pour motif de mauvaise gestion de dettes</a:t>
                      </a:r>
                    </a:p>
                  </a:txBody>
                  <a:tcPr/>
                </a:tc>
                <a:extLst>
                  <a:ext uri="{0D108BD9-81ED-4DB2-BD59-A6C34878D82A}">
                    <a16:rowId xmlns:a16="http://schemas.microsoft.com/office/drawing/2014/main" val="4276688005"/>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81192" y="702156"/>
            <a:ext cx="11029616" cy="1013800"/>
          </a:xfrm>
        </p:spPr>
        <p:txBody>
          <a:bodyPr>
            <a:normAutofit/>
          </a:bodyPr>
          <a:lstStyle/>
          <a:p>
            <a:r>
              <a:rPr lang="fr-CA" dirty="0">
                <a:solidFill>
                  <a:schemeClr val="accent6"/>
                </a:solidFill>
              </a:rPr>
              <a:t>Qui peut consulter mon Dossier de crédit?</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E0F96E48-668B-2100-50E9-1609774FA81E}"/>
              </a:ext>
            </a:extLst>
          </p:cNvPr>
          <p:cNvPicPr>
            <a:picLocks noChangeAspect="1"/>
          </p:cNvPicPr>
          <p:nvPr/>
        </p:nvPicPr>
        <p:blipFill rotWithShape="1">
          <a:blip r:embed="rId3"/>
          <a:srcRect r="9568" b="1"/>
          <a:stretch/>
        </p:blipFill>
        <p:spPr>
          <a:xfrm>
            <a:off x="657225" y="2361056"/>
            <a:ext cx="4962525" cy="3649219"/>
          </a:xfrm>
          <a:prstGeom prst="rect">
            <a:avLst/>
          </a:prstGeom>
        </p:spPr>
      </p:pic>
      <p:sp>
        <p:nvSpPr>
          <p:cNvPr id="3" name="Espace réservé du contenu 2"/>
          <p:cNvSpPr>
            <a:spLocks noGrp="1"/>
          </p:cNvSpPr>
          <p:nvPr>
            <p:ph idx="1"/>
          </p:nvPr>
        </p:nvSpPr>
        <p:spPr>
          <a:xfrm>
            <a:off x="6335805" y="2180496"/>
            <a:ext cx="5275001" cy="4045683"/>
          </a:xfrm>
        </p:spPr>
        <p:txBody>
          <a:bodyPr>
            <a:normAutofit fontScale="92500" lnSpcReduction="10000"/>
          </a:bodyPr>
          <a:lstStyle/>
          <a:p>
            <a:pPr marL="0" lvl="1" indent="0">
              <a:lnSpc>
                <a:spcPct val="90000"/>
              </a:lnSpc>
              <a:buNone/>
            </a:pPr>
            <a:endParaRPr lang="fr-CA" sz="2100" dirty="0">
              <a:latin typeface="Century Gothic" panose="020B0502020202020204" pitchFamily="34" charset="0"/>
            </a:endParaRPr>
          </a:p>
          <a:p>
            <a:pPr marL="306000" lvl="1">
              <a:lnSpc>
                <a:spcPct val="90000"/>
              </a:lnSpc>
            </a:pPr>
            <a:r>
              <a:rPr lang="fr-CA" sz="2100" dirty="0">
                <a:latin typeface="Century Gothic" panose="020B0502020202020204" pitchFamily="34" charset="0"/>
              </a:rPr>
              <a:t>Personne ne peut avoir accès au dossier de crédit à moins qu’on lui permettre. Souvent, c’est fait en signant une demande de prêt ou de carte de crédit.</a:t>
            </a:r>
          </a:p>
          <a:p>
            <a:pPr marL="0" lvl="1" indent="0">
              <a:lnSpc>
                <a:spcPct val="90000"/>
              </a:lnSpc>
              <a:buNone/>
            </a:pPr>
            <a:endParaRPr lang="fr-CA" sz="2100" b="1" dirty="0">
              <a:latin typeface="Century Gothic" panose="020B0502020202020204" pitchFamily="34" charset="0"/>
            </a:endParaRPr>
          </a:p>
          <a:p>
            <a:pPr marL="0" lvl="1" indent="0">
              <a:lnSpc>
                <a:spcPct val="90000"/>
              </a:lnSpc>
              <a:buNone/>
            </a:pPr>
            <a:r>
              <a:rPr lang="fr-CA" sz="2100" b="1" dirty="0">
                <a:latin typeface="Century Gothic" panose="020B0502020202020204" pitchFamily="34" charset="0"/>
              </a:rPr>
              <a:t>Pourquoi le demander? </a:t>
            </a:r>
          </a:p>
          <a:p>
            <a:pPr marL="306000" lvl="1">
              <a:lnSpc>
                <a:spcPct val="90000"/>
              </a:lnSpc>
            </a:pPr>
            <a:r>
              <a:rPr lang="fr-CA" sz="2100" dirty="0">
                <a:latin typeface="Century Gothic" panose="020B0502020202020204" pitchFamily="34" charset="0"/>
              </a:rPr>
              <a:t>Connaître les antécédents en matière de crédit</a:t>
            </a:r>
          </a:p>
          <a:p>
            <a:pPr marL="306000" lvl="1">
              <a:lnSpc>
                <a:spcPct val="90000"/>
              </a:lnSpc>
            </a:pPr>
            <a:r>
              <a:rPr lang="fr-CA" sz="2100" dirty="0">
                <a:latin typeface="Century Gothic" panose="020B0502020202020204" pitchFamily="34" charset="0"/>
              </a:rPr>
              <a:t>Vérifier s’il y a des erreurs (à faire corriger alors)</a:t>
            </a:r>
          </a:p>
          <a:p>
            <a:pPr marL="306000" lvl="1">
              <a:lnSpc>
                <a:spcPct val="90000"/>
              </a:lnSpc>
            </a:pPr>
            <a:r>
              <a:rPr lang="fr-CA" sz="2100" dirty="0">
                <a:latin typeface="Century Gothic" panose="020B0502020202020204" pitchFamily="34" charset="0"/>
              </a:rPr>
              <a:t>Valider qu’il n’y ait pas de fraude (activer une alerte de sécurité alors)</a:t>
            </a:r>
          </a:p>
        </p:txBody>
      </p:sp>
      <p:sp>
        <p:nvSpPr>
          <p:cNvPr id="6" name="AutoShape 2" descr="Résultats de recherche d'images pour « déclaration d'impôt quebec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A" dirty="0"/>
          </a:p>
        </p:txBody>
      </p:sp>
    </p:spTree>
    <p:extLst>
      <p:ext uri="{BB962C8B-B14F-4D97-AF65-F5344CB8AC3E}">
        <p14:creationId xmlns:p14="http://schemas.microsoft.com/office/powerpoint/2010/main" val="887819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DDC1520-F00E-A4BE-F51D-80892444A243}"/>
              </a:ext>
            </a:extLst>
          </p:cNvPr>
          <p:cNvPicPr>
            <a:picLocks noChangeAspect="1"/>
          </p:cNvPicPr>
          <p:nvPr/>
        </p:nvPicPr>
        <p:blipFill>
          <a:blip r:embed="rId2"/>
          <a:stretch>
            <a:fillRect/>
          </a:stretch>
        </p:blipFill>
        <p:spPr>
          <a:xfrm>
            <a:off x="3923685" y="3534960"/>
            <a:ext cx="7753757" cy="3323040"/>
          </a:xfrm>
          <a:prstGeom prst="rect">
            <a:avLst/>
          </a:prstGeom>
        </p:spPr>
      </p:pic>
      <p:pic>
        <p:nvPicPr>
          <p:cNvPr id="3" name="Image 2">
            <a:extLst>
              <a:ext uri="{FF2B5EF4-FFF2-40B4-BE49-F238E27FC236}">
                <a16:creationId xmlns:a16="http://schemas.microsoft.com/office/drawing/2014/main" id="{50A896D8-BFE3-67C9-AB6E-9B856B60E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700" y="750742"/>
            <a:ext cx="2252318" cy="1916258"/>
          </a:xfrm>
          <a:prstGeom prst="rect">
            <a:avLst/>
          </a:prstGeom>
        </p:spPr>
      </p:pic>
      <p:sp>
        <p:nvSpPr>
          <p:cNvPr id="8" name="ZoneTexte 7">
            <a:extLst>
              <a:ext uri="{FF2B5EF4-FFF2-40B4-BE49-F238E27FC236}">
                <a16:creationId xmlns:a16="http://schemas.microsoft.com/office/drawing/2014/main" id="{C454FB74-18AE-6FF5-9218-CA9F6E5F8D4E}"/>
              </a:ext>
            </a:extLst>
          </p:cNvPr>
          <p:cNvSpPr txBox="1"/>
          <p:nvPr/>
        </p:nvSpPr>
        <p:spPr>
          <a:xfrm>
            <a:off x="4408715" y="3323040"/>
            <a:ext cx="6230679" cy="461665"/>
          </a:xfrm>
          <a:prstGeom prst="rect">
            <a:avLst/>
          </a:prstGeom>
          <a:noFill/>
        </p:spPr>
        <p:txBody>
          <a:bodyPr wrap="square" rtlCol="0">
            <a:spAutoFit/>
          </a:bodyPr>
          <a:lstStyle/>
          <a:p>
            <a:r>
              <a:rPr lang="fr-CA" sz="2400" b="1" dirty="0">
                <a:solidFill>
                  <a:srgbClr val="095797"/>
                </a:solidFill>
              </a:rPr>
              <a:t>Avec la participation financière de :</a:t>
            </a:r>
          </a:p>
        </p:txBody>
      </p:sp>
      <p:sp>
        <p:nvSpPr>
          <p:cNvPr id="4" name="ZoneTexte 3">
            <a:extLst>
              <a:ext uri="{FF2B5EF4-FFF2-40B4-BE49-F238E27FC236}">
                <a16:creationId xmlns:a16="http://schemas.microsoft.com/office/drawing/2014/main" id="{A847839C-FD5F-3F79-EBE3-1D4BAD5D3433}"/>
              </a:ext>
            </a:extLst>
          </p:cNvPr>
          <p:cNvSpPr txBox="1"/>
          <p:nvPr/>
        </p:nvSpPr>
        <p:spPr>
          <a:xfrm>
            <a:off x="3923685" y="750742"/>
            <a:ext cx="5671457" cy="1477328"/>
          </a:xfrm>
          <a:prstGeom prst="rect">
            <a:avLst/>
          </a:prstGeom>
          <a:noFill/>
        </p:spPr>
        <p:txBody>
          <a:bodyPr wrap="square" rtlCol="0">
            <a:spAutoFit/>
          </a:bodyPr>
          <a:lstStyle/>
          <a:p>
            <a:r>
              <a:rPr lang="fr-CA" dirty="0">
                <a:latin typeface="Century Gothic" panose="020B0502020202020204" pitchFamily="34" charset="0"/>
              </a:rPr>
              <a:t>450 756-1333</a:t>
            </a:r>
          </a:p>
          <a:p>
            <a:r>
              <a:rPr lang="fr-CA" dirty="0">
                <a:latin typeface="Century Gothic" panose="020B0502020202020204" pitchFamily="34" charset="0"/>
              </a:rPr>
              <a:t>1 866 414-1333</a:t>
            </a:r>
          </a:p>
          <a:p>
            <a:endParaRPr lang="fr-CA" dirty="0">
              <a:latin typeface="Century Gothic" panose="020B0502020202020204" pitchFamily="34" charset="0"/>
            </a:endParaRPr>
          </a:p>
          <a:p>
            <a:r>
              <a:rPr lang="fr-CA" dirty="0">
                <a:latin typeface="Century Gothic" panose="020B0502020202020204" pitchFamily="34" charset="0"/>
                <a:hlinkClick r:id="rId4"/>
              </a:rPr>
              <a:t>Info@aceflanaudiere.ca</a:t>
            </a:r>
            <a:endParaRPr lang="fr-CA" dirty="0">
              <a:latin typeface="Century Gothic" panose="020B0502020202020204" pitchFamily="34" charset="0"/>
            </a:endParaRPr>
          </a:p>
          <a:p>
            <a:r>
              <a:rPr lang="fr-CA" dirty="0">
                <a:latin typeface="Century Gothic" panose="020B0502020202020204" pitchFamily="34" charset="0"/>
              </a:rPr>
              <a:t>www.aceflanaudiere.ca</a:t>
            </a:r>
          </a:p>
        </p:txBody>
      </p:sp>
    </p:spTree>
    <p:extLst>
      <p:ext uri="{BB962C8B-B14F-4D97-AF65-F5344CB8AC3E}">
        <p14:creationId xmlns:p14="http://schemas.microsoft.com/office/powerpoint/2010/main" val="1326595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B7EDF7-C096-FE7F-85E7-9D61C42CB23D}"/>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30154DE-FE32-6C90-8FB3-EBB75E370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3F6C962-C923-DD59-C38A-4B20F3442C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ED1981F-D081-529F-A86E-80FB532859E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E2B97A4D-5FDF-4182-ACA6-607C2A6C95D4}"/>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F1103F05-E64F-B5D2-75C6-961BED202680}"/>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9BC47493-69D1-EFFA-878A-2BEE4BB715D2}"/>
              </a:ext>
            </a:extLst>
          </p:cNvPr>
          <p:cNvSpPr txBox="1"/>
          <p:nvPr/>
        </p:nvSpPr>
        <p:spPr>
          <a:xfrm>
            <a:off x="4864769" y="5739374"/>
            <a:ext cx="9594373" cy="400110"/>
          </a:xfrm>
          <a:prstGeom prst="rect">
            <a:avLst/>
          </a:prstGeom>
          <a:noFill/>
        </p:spPr>
        <p:txBody>
          <a:bodyPr wrap="square" rtlCol="0">
            <a:spAutoFit/>
          </a:bodyPr>
          <a:lstStyle/>
          <a:p>
            <a:r>
              <a:rPr lang="fr-CA" sz="2000" b="1" dirty="0" err="1">
                <a:latin typeface="Century Gothic" panose="020B0502020202020204" pitchFamily="34" charset="0"/>
              </a:rPr>
              <a:t>Compar</a:t>
            </a:r>
            <a:r>
              <a:rPr lang="fr-CA" sz="2000" b="1" dirty="0">
                <a:latin typeface="Century Gothic" panose="020B0502020202020204" pitchFamily="34" charset="0"/>
              </a:rPr>
              <a:t> en </a:t>
            </a:r>
            <a:r>
              <a:rPr lang="fr-CA" sz="2000" b="1" dirty="0" err="1">
                <a:latin typeface="Century Gothic" panose="020B0502020202020204" pitchFamily="34" charset="0"/>
              </a:rPr>
              <a:t>tienda</a:t>
            </a:r>
            <a:endParaRPr lang="fr-CA" sz="2000" b="1" dirty="0">
              <a:latin typeface="Century Gothic" panose="020B0502020202020204" pitchFamily="34" charset="0"/>
            </a:endParaRPr>
          </a:p>
        </p:txBody>
      </p:sp>
      <p:pic>
        <p:nvPicPr>
          <p:cNvPr id="8" name="Graphique 7" descr="Argent contour">
            <a:extLst>
              <a:ext uri="{FF2B5EF4-FFF2-40B4-BE49-F238E27FC236}">
                <a16:creationId xmlns:a16="http://schemas.microsoft.com/office/drawing/2014/main" id="{4250BAD3-85E6-047C-2136-9F2F83A351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3256" y="2135531"/>
            <a:ext cx="2560320" cy="2560320"/>
          </a:xfrm>
          <a:prstGeom prst="rect">
            <a:avLst/>
          </a:prstGeom>
        </p:spPr>
      </p:pic>
      <p:pic>
        <p:nvPicPr>
          <p:cNvPr id="6" name="Graphique 5" descr="Magasin contour">
            <a:extLst>
              <a:ext uri="{FF2B5EF4-FFF2-40B4-BE49-F238E27FC236}">
                <a16:creationId xmlns:a16="http://schemas.microsoft.com/office/drawing/2014/main" id="{BDD062FB-62FF-81D3-4ED4-725C5E7C5E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76460" y="2135531"/>
            <a:ext cx="2560320" cy="2560320"/>
          </a:xfrm>
          <a:prstGeom prst="rect">
            <a:avLst/>
          </a:prstGeom>
        </p:spPr>
      </p:pic>
    </p:spTree>
    <p:extLst>
      <p:ext uri="{BB962C8B-B14F-4D97-AF65-F5344CB8AC3E}">
        <p14:creationId xmlns:p14="http://schemas.microsoft.com/office/powerpoint/2010/main" val="7947775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B59219-33FF-B591-77B4-C75B1473B08E}"/>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53A75130-49D3-0421-9491-810A1E2143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2F27B31-4448-DC4D-CD29-3C2CC89899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7B4145-A0AD-1B4B-C53E-6E54E19722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A38B381-71D5-1764-2A1A-910F204A0E33}"/>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C5350ED1-30F4-1D77-44BA-598F7A74158F}"/>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B14B0925-04E6-77E4-1214-A4F8C04FAF1F}"/>
              </a:ext>
            </a:extLst>
          </p:cNvPr>
          <p:cNvSpPr txBox="1"/>
          <p:nvPr/>
        </p:nvSpPr>
        <p:spPr>
          <a:xfrm>
            <a:off x="5287850" y="5798102"/>
            <a:ext cx="9594373" cy="400110"/>
          </a:xfrm>
          <a:prstGeom prst="rect">
            <a:avLst/>
          </a:prstGeom>
          <a:noFill/>
        </p:spPr>
        <p:txBody>
          <a:bodyPr wrap="square" rtlCol="0">
            <a:spAutoFit/>
          </a:bodyPr>
          <a:lstStyle/>
          <a:p>
            <a:r>
              <a:rPr lang="fr-CA" sz="2000" b="1" dirty="0" err="1">
                <a:latin typeface="Century Gothic" panose="020B0502020202020204" pitchFamily="34" charset="0"/>
              </a:rPr>
              <a:t>Buy</a:t>
            </a:r>
            <a:r>
              <a:rPr lang="fr-CA" sz="2000" b="1" dirty="0">
                <a:latin typeface="Century Gothic" panose="020B0502020202020204" pitchFamily="34" charset="0"/>
              </a:rPr>
              <a:t> in store</a:t>
            </a:r>
          </a:p>
        </p:txBody>
      </p:sp>
      <p:pic>
        <p:nvPicPr>
          <p:cNvPr id="8" name="Graphique 7" descr="Argent contour">
            <a:extLst>
              <a:ext uri="{FF2B5EF4-FFF2-40B4-BE49-F238E27FC236}">
                <a16:creationId xmlns:a16="http://schemas.microsoft.com/office/drawing/2014/main" id="{5A609805-9A57-73E8-1159-661B4EECB1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3256" y="2135531"/>
            <a:ext cx="2560320" cy="2560320"/>
          </a:xfrm>
          <a:prstGeom prst="rect">
            <a:avLst/>
          </a:prstGeom>
        </p:spPr>
      </p:pic>
      <p:pic>
        <p:nvPicPr>
          <p:cNvPr id="6" name="Graphique 5" descr="Magasin contour">
            <a:extLst>
              <a:ext uri="{FF2B5EF4-FFF2-40B4-BE49-F238E27FC236}">
                <a16:creationId xmlns:a16="http://schemas.microsoft.com/office/drawing/2014/main" id="{D572663A-1A2A-F39A-219E-2ECCF5E1E4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76460" y="2135531"/>
            <a:ext cx="2560320" cy="2560320"/>
          </a:xfrm>
          <a:prstGeom prst="rect">
            <a:avLst/>
          </a:prstGeom>
        </p:spPr>
      </p:pic>
    </p:spTree>
    <p:extLst>
      <p:ext uri="{BB962C8B-B14F-4D97-AF65-F5344CB8AC3E}">
        <p14:creationId xmlns:p14="http://schemas.microsoft.com/office/powerpoint/2010/main" val="15195754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55AC7C-517E-1DA6-4A17-E24697300BAC}"/>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B9F3A911-B681-5681-4D5E-5E5FA9CE4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8F43A3F-0081-ED36-1879-8A967F2DD1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AB4D08A-3278-584B-EC10-91FCCF95E2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0B782CA-34A3-2BD8-9F7D-A953FE454AD9}"/>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C25677E9-3517-52BD-6B7C-F64CD44D3631}"/>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46E1E402-EBE8-3F69-20BA-B289CAC599AF}"/>
              </a:ext>
            </a:extLst>
          </p:cNvPr>
          <p:cNvSpPr txBox="1"/>
          <p:nvPr/>
        </p:nvSpPr>
        <p:spPr>
          <a:xfrm>
            <a:off x="1275408" y="5502050"/>
            <a:ext cx="9594373" cy="707886"/>
          </a:xfrm>
          <a:prstGeom prst="rect">
            <a:avLst/>
          </a:prstGeom>
          <a:noFill/>
        </p:spPr>
        <p:txBody>
          <a:bodyPr wrap="square" rtlCol="0">
            <a:spAutoFit/>
          </a:bodyPr>
          <a:lstStyle/>
          <a:p>
            <a:r>
              <a:rPr lang="fr-CA" sz="2000" b="1" dirty="0">
                <a:latin typeface="Century Gothic" panose="020B0502020202020204" pitchFamily="34" charset="0"/>
              </a:rPr>
              <a:t>                                                </a:t>
            </a:r>
            <a:r>
              <a:rPr lang="fr-CA" sz="2000" b="1" dirty="0" err="1">
                <a:latin typeface="Century Gothic" panose="020B0502020202020204" pitchFamily="34" charset="0"/>
              </a:rPr>
              <a:t>Pedir</a:t>
            </a:r>
            <a:r>
              <a:rPr lang="fr-CA" sz="2000" b="1" dirty="0">
                <a:latin typeface="Century Gothic" panose="020B0502020202020204" pitchFamily="34" charset="0"/>
              </a:rPr>
              <a:t> </a:t>
            </a:r>
            <a:r>
              <a:rPr lang="fr-CA" sz="2000" b="1" dirty="0" err="1">
                <a:latin typeface="Century Gothic" panose="020B0502020202020204" pitchFamily="34" charset="0"/>
              </a:rPr>
              <a:t>prestado</a:t>
            </a:r>
            <a:r>
              <a:rPr lang="fr-CA" sz="2000" b="1" dirty="0">
                <a:latin typeface="Century Gothic" panose="020B0502020202020204" pitchFamily="34" charset="0"/>
              </a:rPr>
              <a:t> a un amigo</a:t>
            </a:r>
          </a:p>
          <a:p>
            <a:endParaRPr lang="fr-CA" sz="2000" b="1" dirty="0">
              <a:latin typeface="Century Gothic" panose="020B0502020202020204" pitchFamily="34" charset="0"/>
            </a:endParaRPr>
          </a:p>
        </p:txBody>
      </p:sp>
      <p:pic>
        <p:nvPicPr>
          <p:cNvPr id="12" name="Graphique 11" descr="Aide avec un remplissage uni">
            <a:extLst>
              <a:ext uri="{FF2B5EF4-FFF2-40B4-BE49-F238E27FC236}">
                <a16:creationId xmlns:a16="http://schemas.microsoft.com/office/drawing/2014/main" id="{9DD264D2-4965-1AE4-839A-46AF64C272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19631" y="2001976"/>
            <a:ext cx="2560320" cy="2560320"/>
          </a:xfrm>
          <a:prstGeom prst="rect">
            <a:avLst/>
          </a:prstGeom>
        </p:spPr>
      </p:pic>
      <p:pic>
        <p:nvPicPr>
          <p:cNvPr id="15" name="Graphique 14" descr="Utilisateur avec un remplissage uni">
            <a:extLst>
              <a:ext uri="{FF2B5EF4-FFF2-40B4-BE49-F238E27FC236}">
                <a16:creationId xmlns:a16="http://schemas.microsoft.com/office/drawing/2014/main" id="{AE834C81-C920-CC94-46A2-5CBC2C4999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42489" y="2001976"/>
            <a:ext cx="2560320" cy="2560320"/>
          </a:xfrm>
          <a:prstGeom prst="rect">
            <a:avLst/>
          </a:prstGeom>
        </p:spPr>
      </p:pic>
    </p:spTree>
    <p:extLst>
      <p:ext uri="{BB962C8B-B14F-4D97-AF65-F5344CB8AC3E}">
        <p14:creationId xmlns:p14="http://schemas.microsoft.com/office/powerpoint/2010/main" val="1235296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D4900A-4CCC-414F-1BCA-95B2CC2ABE6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0D09283-094E-B113-8D81-390BF56D48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D2CADEF-FBE7-1C29-C8EE-7B96782F09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8F812A3-EF2A-8C44-9750-3E648F9356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C749A904-1D0F-862B-EF00-B1EDC113182B}"/>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3CFEB112-1AB3-D8E7-4046-9FCA05E8D294}"/>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3C8E3113-F4EB-0F03-C547-DED2CAECA937}"/>
              </a:ext>
            </a:extLst>
          </p:cNvPr>
          <p:cNvSpPr txBox="1"/>
          <p:nvPr/>
        </p:nvSpPr>
        <p:spPr>
          <a:xfrm>
            <a:off x="4769235" y="5659012"/>
            <a:ext cx="9594373" cy="400110"/>
          </a:xfrm>
          <a:prstGeom prst="rect">
            <a:avLst/>
          </a:prstGeom>
          <a:noFill/>
        </p:spPr>
        <p:txBody>
          <a:bodyPr wrap="square" rtlCol="0">
            <a:spAutoFit/>
          </a:bodyPr>
          <a:lstStyle/>
          <a:p>
            <a:r>
              <a:rPr lang="fr-CA" sz="2000" b="1" dirty="0" err="1">
                <a:latin typeface="Century Gothic" panose="020B0502020202020204" pitchFamily="34" charset="0"/>
              </a:rPr>
              <a:t>Borrow</a:t>
            </a:r>
            <a:r>
              <a:rPr lang="fr-CA" sz="2000" b="1" dirty="0">
                <a:latin typeface="Century Gothic" panose="020B0502020202020204" pitchFamily="34" charset="0"/>
              </a:rPr>
              <a:t> </a:t>
            </a:r>
            <a:r>
              <a:rPr lang="fr-CA" sz="2000" b="1" dirty="0" err="1">
                <a:latin typeface="Century Gothic" panose="020B0502020202020204" pitchFamily="34" charset="0"/>
              </a:rPr>
              <a:t>from</a:t>
            </a:r>
            <a:r>
              <a:rPr lang="fr-CA" sz="2000" b="1" dirty="0">
                <a:latin typeface="Century Gothic" panose="020B0502020202020204" pitchFamily="34" charset="0"/>
              </a:rPr>
              <a:t> a </a:t>
            </a:r>
            <a:r>
              <a:rPr lang="fr-CA" sz="2000" b="1" dirty="0" err="1">
                <a:latin typeface="Century Gothic" panose="020B0502020202020204" pitchFamily="34" charset="0"/>
              </a:rPr>
              <a:t>friend</a:t>
            </a:r>
            <a:endParaRPr lang="fr-CA" sz="2000" b="1" dirty="0">
              <a:latin typeface="Century Gothic" panose="020B0502020202020204" pitchFamily="34" charset="0"/>
            </a:endParaRPr>
          </a:p>
        </p:txBody>
      </p:sp>
      <p:pic>
        <p:nvPicPr>
          <p:cNvPr id="12" name="Graphique 11" descr="Aide avec un remplissage uni">
            <a:extLst>
              <a:ext uri="{FF2B5EF4-FFF2-40B4-BE49-F238E27FC236}">
                <a16:creationId xmlns:a16="http://schemas.microsoft.com/office/drawing/2014/main" id="{3792D032-0927-0908-F9ED-6E9303FDA5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19631" y="2254949"/>
            <a:ext cx="2560320" cy="2560320"/>
          </a:xfrm>
          <a:prstGeom prst="rect">
            <a:avLst/>
          </a:prstGeom>
        </p:spPr>
      </p:pic>
      <p:pic>
        <p:nvPicPr>
          <p:cNvPr id="15" name="Graphique 14" descr="Utilisateur avec un remplissage uni">
            <a:extLst>
              <a:ext uri="{FF2B5EF4-FFF2-40B4-BE49-F238E27FC236}">
                <a16:creationId xmlns:a16="http://schemas.microsoft.com/office/drawing/2014/main" id="{C4178F80-89FE-4B19-F4DA-97B5F8B4E0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66888" y="2148840"/>
            <a:ext cx="2560320" cy="2560320"/>
          </a:xfrm>
          <a:prstGeom prst="rect">
            <a:avLst/>
          </a:prstGeom>
        </p:spPr>
      </p:pic>
    </p:spTree>
    <p:extLst>
      <p:ext uri="{BB962C8B-B14F-4D97-AF65-F5344CB8AC3E}">
        <p14:creationId xmlns:p14="http://schemas.microsoft.com/office/powerpoint/2010/main" val="40447486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B597B9-C29B-35D6-63BF-3686556B4BB2}"/>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4D30BF0-7F32-80EE-5A55-A0666B03FE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3" name="Rectangle 12">
            <a:extLst>
              <a:ext uri="{FF2B5EF4-FFF2-40B4-BE49-F238E27FC236}">
                <a16:creationId xmlns:a16="http://schemas.microsoft.com/office/drawing/2014/main" id="{D9BE6B3E-2848-D608-6B63-3CBEDAD8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5" name="Rectangle 14">
            <a:extLst>
              <a:ext uri="{FF2B5EF4-FFF2-40B4-BE49-F238E27FC236}">
                <a16:creationId xmlns:a16="http://schemas.microsoft.com/office/drawing/2014/main" id="{B45119BE-CD55-F10A-D480-463412256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7" name="Rectangle 16">
            <a:extLst>
              <a:ext uri="{FF2B5EF4-FFF2-40B4-BE49-F238E27FC236}">
                <a16:creationId xmlns:a16="http://schemas.microsoft.com/office/drawing/2014/main" id="{55907BA3-281C-C5B6-F35E-D18586702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re 1">
            <a:extLst>
              <a:ext uri="{FF2B5EF4-FFF2-40B4-BE49-F238E27FC236}">
                <a16:creationId xmlns:a16="http://schemas.microsoft.com/office/drawing/2014/main" id="{0F9D533F-7C55-DBDA-1328-D97A1CCB93ED}"/>
              </a:ext>
            </a:extLst>
          </p:cNvPr>
          <p:cNvSpPr>
            <a:spLocks noGrp="1"/>
          </p:cNvSpPr>
          <p:nvPr>
            <p:ph type="title"/>
            <p:custDataLst>
              <p:tags r:id="rId1"/>
            </p:custDataLst>
          </p:nvPr>
        </p:nvSpPr>
        <p:spPr>
          <a:xfrm>
            <a:off x="581192" y="702156"/>
            <a:ext cx="11029616" cy="1013800"/>
          </a:xfrm>
        </p:spPr>
        <p:txBody>
          <a:bodyPr vert="horz" lIns="91440" tIns="45720" rIns="91440" bIns="45720" rtlCol="0" anchor="b">
            <a:normAutofit/>
          </a:bodyPr>
          <a:lstStyle/>
          <a:p>
            <a:r>
              <a:rPr lang="en-US" dirty="0" err="1">
                <a:solidFill>
                  <a:schemeClr val="accent6"/>
                </a:solidFill>
              </a:rPr>
              <a:t>Définition</a:t>
            </a:r>
            <a:r>
              <a:rPr lang="en-US" dirty="0">
                <a:solidFill>
                  <a:schemeClr val="accent6"/>
                </a:solidFill>
              </a:rPr>
              <a:t> du </a:t>
            </a:r>
            <a:r>
              <a:rPr lang="en-US" dirty="0" err="1">
                <a:solidFill>
                  <a:schemeClr val="accent6"/>
                </a:solidFill>
              </a:rPr>
              <a:t>crédit</a:t>
            </a:r>
            <a:endParaRPr lang="en-US" dirty="0">
              <a:solidFill>
                <a:schemeClr val="accent6"/>
              </a:solidFill>
            </a:endParaRPr>
          </a:p>
        </p:txBody>
      </p:sp>
      <p:sp>
        <p:nvSpPr>
          <p:cNvPr id="19" name="Rectangle 18">
            <a:extLst>
              <a:ext uri="{FF2B5EF4-FFF2-40B4-BE49-F238E27FC236}">
                <a16:creationId xmlns:a16="http://schemas.microsoft.com/office/drawing/2014/main" id="{0A81E33B-5849-CB24-35B7-A4797A96A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ZoneTexte 8">
            <a:extLst>
              <a:ext uri="{FF2B5EF4-FFF2-40B4-BE49-F238E27FC236}">
                <a16:creationId xmlns:a16="http://schemas.microsoft.com/office/drawing/2014/main" id="{D6129DDA-3793-F021-BAF0-2B9083548E48}"/>
              </a:ext>
            </a:extLst>
          </p:cNvPr>
          <p:cNvSpPr txBox="1"/>
          <p:nvPr/>
        </p:nvSpPr>
        <p:spPr>
          <a:xfrm>
            <a:off x="5994927" y="4666701"/>
            <a:ext cx="5683603" cy="1200329"/>
          </a:xfrm>
          <a:prstGeom prst="rect">
            <a:avLst/>
          </a:prstGeom>
          <a:noFill/>
        </p:spPr>
        <p:txBody>
          <a:bodyPr wrap="square">
            <a:spAutoFit/>
          </a:bodyPr>
          <a:lstStyle/>
          <a:p>
            <a:pPr algn="ctr"/>
            <a:r>
              <a:rPr lang="fr-CA" sz="2400" b="1" dirty="0">
                <a:solidFill>
                  <a:schemeClr val="accent6"/>
                </a:solidFill>
                <a:latin typeface="Century Gothic" panose="020B0502020202020204" pitchFamily="34" charset="0"/>
              </a:rPr>
              <a:t>El </a:t>
            </a:r>
            <a:r>
              <a:rPr lang="fr-CA" sz="2400" b="1" dirty="0" err="1">
                <a:solidFill>
                  <a:schemeClr val="accent6"/>
                </a:solidFill>
                <a:latin typeface="Century Gothic" panose="020B0502020202020204" pitchFamily="34" charset="0"/>
              </a:rPr>
              <a:t>crédito</a:t>
            </a:r>
            <a:r>
              <a:rPr lang="fr-CA" sz="2400" b="1" dirty="0">
                <a:solidFill>
                  <a:schemeClr val="accent6"/>
                </a:solidFill>
                <a:latin typeface="Century Gothic" panose="020B0502020202020204" pitchFamily="34" charset="0"/>
              </a:rPr>
              <a:t> es </a:t>
            </a:r>
            <a:r>
              <a:rPr lang="fr-CA" sz="2400" b="1" dirty="0" err="1">
                <a:solidFill>
                  <a:schemeClr val="accent6"/>
                </a:solidFill>
                <a:latin typeface="Century Gothic" panose="020B0502020202020204" pitchFamily="34" charset="0"/>
              </a:rPr>
              <a:t>dinero</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prestado</a:t>
            </a:r>
            <a:r>
              <a:rPr lang="fr-CA" sz="2400" b="1" dirty="0">
                <a:solidFill>
                  <a:schemeClr val="accent6"/>
                </a:solidFill>
                <a:latin typeface="Century Gothic" panose="020B0502020202020204" pitchFamily="34" charset="0"/>
              </a:rPr>
              <a:t> a </a:t>
            </a:r>
            <a:r>
              <a:rPr lang="fr-CA" sz="2400" b="1" dirty="0" err="1">
                <a:solidFill>
                  <a:schemeClr val="accent6"/>
                </a:solidFill>
                <a:latin typeface="Century Gothic" panose="020B0502020202020204" pitchFamily="34" charset="0"/>
              </a:rPr>
              <a:t>través</a:t>
            </a:r>
            <a:r>
              <a:rPr lang="fr-CA" sz="2400" b="1" dirty="0">
                <a:solidFill>
                  <a:schemeClr val="accent6"/>
                </a:solidFill>
                <a:latin typeface="Century Gothic" panose="020B0502020202020204" pitchFamily="34" charset="0"/>
              </a:rPr>
              <a:t> de </a:t>
            </a:r>
            <a:r>
              <a:rPr lang="fr-CA" sz="2400" b="1" dirty="0" err="1">
                <a:solidFill>
                  <a:schemeClr val="accent6"/>
                </a:solidFill>
                <a:latin typeface="Century Gothic" panose="020B0502020202020204" pitchFamily="34" charset="0"/>
              </a:rPr>
              <a:t>una</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tarjeta</a:t>
            </a:r>
            <a:r>
              <a:rPr lang="fr-CA" sz="2400" b="1" dirty="0">
                <a:solidFill>
                  <a:schemeClr val="accent6"/>
                </a:solidFill>
                <a:latin typeface="Century Gothic" panose="020B0502020202020204" pitchFamily="34" charset="0"/>
              </a:rPr>
              <a:t> que se </a:t>
            </a:r>
            <a:r>
              <a:rPr lang="fr-CA" sz="2400" b="1" dirty="0" err="1">
                <a:solidFill>
                  <a:schemeClr val="accent6"/>
                </a:solidFill>
                <a:latin typeface="Century Gothic" panose="020B0502020202020204" pitchFamily="34" charset="0"/>
              </a:rPr>
              <a:t>debe</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devolver</a:t>
            </a:r>
            <a:r>
              <a:rPr lang="fr-CA" sz="2400" b="1" dirty="0">
                <a:solidFill>
                  <a:schemeClr val="accent6"/>
                </a:solidFill>
                <a:latin typeface="Century Gothic" panose="020B0502020202020204" pitchFamily="34" charset="0"/>
              </a:rPr>
              <a:t>.</a:t>
            </a:r>
          </a:p>
        </p:txBody>
      </p:sp>
      <p:pic>
        <p:nvPicPr>
          <p:cNvPr id="5" name="Graphique 4" descr="Aide avec un remplissage uni">
            <a:extLst>
              <a:ext uri="{FF2B5EF4-FFF2-40B4-BE49-F238E27FC236}">
                <a16:creationId xmlns:a16="http://schemas.microsoft.com/office/drawing/2014/main" id="{96C5116C-140F-6FFD-F5DA-EF5B0A7D0A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9861" y="2324764"/>
            <a:ext cx="1604507" cy="1604507"/>
          </a:xfrm>
          <a:prstGeom prst="rect">
            <a:avLst/>
          </a:prstGeom>
        </p:spPr>
      </p:pic>
      <p:pic>
        <p:nvPicPr>
          <p:cNvPr id="7" name="Graphique 6" descr="Argent contour">
            <a:extLst>
              <a:ext uri="{FF2B5EF4-FFF2-40B4-BE49-F238E27FC236}">
                <a16:creationId xmlns:a16="http://schemas.microsoft.com/office/drawing/2014/main" id="{7C9FE8B7-E61F-8ED7-50D2-639601E4C3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6808" y="4275187"/>
            <a:ext cx="1880657" cy="1880657"/>
          </a:xfrm>
          <a:prstGeom prst="rect">
            <a:avLst/>
          </a:prstGeom>
        </p:spPr>
      </p:pic>
      <p:pic>
        <p:nvPicPr>
          <p:cNvPr id="12" name="Graphique 11" descr="Banque contour">
            <a:extLst>
              <a:ext uri="{FF2B5EF4-FFF2-40B4-BE49-F238E27FC236}">
                <a16:creationId xmlns:a16="http://schemas.microsoft.com/office/drawing/2014/main" id="{AF7E3969-181C-8C54-5EC7-BF5A8B9DDEE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69782" y="2708190"/>
            <a:ext cx="2914455" cy="2914455"/>
          </a:xfrm>
          <a:prstGeom prst="rect">
            <a:avLst/>
          </a:prstGeom>
        </p:spPr>
      </p:pic>
      <p:sp>
        <p:nvSpPr>
          <p:cNvPr id="14" name="Flèche : bas 13">
            <a:extLst>
              <a:ext uri="{FF2B5EF4-FFF2-40B4-BE49-F238E27FC236}">
                <a16:creationId xmlns:a16="http://schemas.microsoft.com/office/drawing/2014/main" id="{A8208E9A-AAAD-BB59-A184-B4C6EED97E96}"/>
              </a:ext>
            </a:extLst>
          </p:cNvPr>
          <p:cNvSpPr/>
          <p:nvPr/>
        </p:nvSpPr>
        <p:spPr>
          <a:xfrm>
            <a:off x="1647170" y="3898396"/>
            <a:ext cx="289887" cy="52916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FF0000"/>
              </a:solidFill>
            </a:endParaRPr>
          </a:p>
        </p:txBody>
      </p:sp>
      <p:sp>
        <p:nvSpPr>
          <p:cNvPr id="16" name="Flèche : droite 15">
            <a:extLst>
              <a:ext uri="{FF2B5EF4-FFF2-40B4-BE49-F238E27FC236}">
                <a16:creationId xmlns:a16="http://schemas.microsoft.com/office/drawing/2014/main" id="{96780F1A-929A-79BB-45B5-0B94DFB1F0C3}"/>
              </a:ext>
            </a:extLst>
          </p:cNvPr>
          <p:cNvSpPr/>
          <p:nvPr/>
        </p:nvSpPr>
        <p:spPr>
          <a:xfrm rot="19674339">
            <a:off x="2802846" y="5442858"/>
            <a:ext cx="570104" cy="283029"/>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0" name="Graphique 19" descr="Carte bancaire avec un remplissage uni">
            <a:extLst>
              <a:ext uri="{FF2B5EF4-FFF2-40B4-BE49-F238E27FC236}">
                <a16:creationId xmlns:a16="http://schemas.microsoft.com/office/drawing/2014/main" id="{14F9B407-437F-6CDE-A211-727EA116D18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45150" y="2089412"/>
            <a:ext cx="1936045" cy="1936045"/>
          </a:xfrm>
          <a:prstGeom prst="rect">
            <a:avLst/>
          </a:prstGeom>
        </p:spPr>
      </p:pic>
      <p:sp>
        <p:nvSpPr>
          <p:cNvPr id="3" name="Titre 1">
            <a:extLst>
              <a:ext uri="{FF2B5EF4-FFF2-40B4-BE49-F238E27FC236}">
                <a16:creationId xmlns:a16="http://schemas.microsoft.com/office/drawing/2014/main" id="{94288E53-A68F-112B-3911-965074D172A5}"/>
              </a:ext>
            </a:extLst>
          </p:cNvPr>
          <p:cNvSpPr txBox="1">
            <a:spLocks/>
          </p:cNvSpPr>
          <p:nvPr>
            <p:custDataLst>
              <p:tags r:id="rId2"/>
            </p:custDataLst>
          </p:nvPr>
        </p:nvSpPr>
        <p:spPr>
          <a:xfrm>
            <a:off x="6553014" y="551395"/>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solidFill>
                  <a:srgbClr val="FF0000"/>
                </a:solidFill>
              </a:rPr>
              <a:t>Utiliser le crédit</a:t>
            </a:r>
            <a:endParaRPr lang="en-US" dirty="0">
              <a:solidFill>
                <a:srgbClr val="FF0000"/>
              </a:solidFill>
            </a:endParaRPr>
          </a:p>
        </p:txBody>
      </p:sp>
      <p:sp>
        <p:nvSpPr>
          <p:cNvPr id="4" name="ZoneTexte 3">
            <a:extLst>
              <a:ext uri="{FF2B5EF4-FFF2-40B4-BE49-F238E27FC236}">
                <a16:creationId xmlns:a16="http://schemas.microsoft.com/office/drawing/2014/main" id="{6492F4E3-3B09-4EA1-CDD8-D7A8C44ADCF4}"/>
              </a:ext>
            </a:extLst>
          </p:cNvPr>
          <p:cNvSpPr txBox="1"/>
          <p:nvPr/>
        </p:nvSpPr>
        <p:spPr>
          <a:xfrm>
            <a:off x="5293717" y="377768"/>
            <a:ext cx="1114909" cy="1569660"/>
          </a:xfrm>
          <a:prstGeom prst="rect">
            <a:avLst/>
          </a:prstGeom>
          <a:noFill/>
        </p:spPr>
        <p:txBody>
          <a:bodyPr wrap="square" rtlCol="0">
            <a:spAutoFit/>
          </a:bodyPr>
          <a:lstStyle/>
          <a:p>
            <a:r>
              <a:rPr lang="fr-CA" sz="9600" dirty="0">
                <a:solidFill>
                  <a:srgbClr val="FF0000"/>
                </a:solidFill>
                <a:latin typeface="Century Gothic" panose="020B0502020202020204" pitchFamily="34" charset="0"/>
              </a:rPr>
              <a:t>3</a:t>
            </a:r>
          </a:p>
        </p:txBody>
      </p:sp>
    </p:spTree>
    <p:extLst>
      <p:ext uri="{BB962C8B-B14F-4D97-AF65-F5344CB8AC3E}">
        <p14:creationId xmlns:p14="http://schemas.microsoft.com/office/powerpoint/2010/main" val="4100204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1490B3-8A4D-8DB4-4285-5F8701F2B45E}"/>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792F3585-F63F-8FF1-9C98-DFD74333F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3" name="Rectangle 12">
            <a:extLst>
              <a:ext uri="{FF2B5EF4-FFF2-40B4-BE49-F238E27FC236}">
                <a16:creationId xmlns:a16="http://schemas.microsoft.com/office/drawing/2014/main" id="{0D92B6BB-33E9-10DC-F5F0-8748C4D0A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5" name="Rectangle 14">
            <a:extLst>
              <a:ext uri="{FF2B5EF4-FFF2-40B4-BE49-F238E27FC236}">
                <a16:creationId xmlns:a16="http://schemas.microsoft.com/office/drawing/2014/main" id="{14039AF1-B4E0-1169-FB6F-C35E1566A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17" name="Rectangle 16">
            <a:extLst>
              <a:ext uri="{FF2B5EF4-FFF2-40B4-BE49-F238E27FC236}">
                <a16:creationId xmlns:a16="http://schemas.microsoft.com/office/drawing/2014/main" id="{D6A48631-365D-2606-1CD0-2269316B9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re 1">
            <a:extLst>
              <a:ext uri="{FF2B5EF4-FFF2-40B4-BE49-F238E27FC236}">
                <a16:creationId xmlns:a16="http://schemas.microsoft.com/office/drawing/2014/main" id="{EDC61BD1-0554-D1E9-7AF2-D126679641EB}"/>
              </a:ext>
            </a:extLst>
          </p:cNvPr>
          <p:cNvSpPr>
            <a:spLocks noGrp="1"/>
          </p:cNvSpPr>
          <p:nvPr>
            <p:ph type="title"/>
            <p:custDataLst>
              <p:tags r:id="rId1"/>
            </p:custDataLst>
          </p:nvPr>
        </p:nvSpPr>
        <p:spPr>
          <a:xfrm>
            <a:off x="581192" y="702156"/>
            <a:ext cx="11029616" cy="1013800"/>
          </a:xfrm>
        </p:spPr>
        <p:txBody>
          <a:bodyPr vert="horz" lIns="91440" tIns="45720" rIns="91440" bIns="45720" rtlCol="0" anchor="b">
            <a:normAutofit/>
          </a:bodyPr>
          <a:lstStyle/>
          <a:p>
            <a:r>
              <a:rPr lang="en-US" dirty="0" err="1">
                <a:solidFill>
                  <a:schemeClr val="accent6"/>
                </a:solidFill>
              </a:rPr>
              <a:t>Définition</a:t>
            </a:r>
            <a:r>
              <a:rPr lang="en-US" dirty="0">
                <a:solidFill>
                  <a:schemeClr val="accent6"/>
                </a:solidFill>
              </a:rPr>
              <a:t> du </a:t>
            </a:r>
            <a:r>
              <a:rPr lang="en-US" dirty="0" err="1">
                <a:solidFill>
                  <a:schemeClr val="accent6"/>
                </a:solidFill>
              </a:rPr>
              <a:t>crédit</a:t>
            </a:r>
            <a:endParaRPr lang="en-US" dirty="0">
              <a:solidFill>
                <a:schemeClr val="accent6"/>
              </a:solidFill>
            </a:endParaRPr>
          </a:p>
        </p:txBody>
      </p:sp>
      <p:sp>
        <p:nvSpPr>
          <p:cNvPr id="19" name="Rectangle 18">
            <a:extLst>
              <a:ext uri="{FF2B5EF4-FFF2-40B4-BE49-F238E27FC236}">
                <a16:creationId xmlns:a16="http://schemas.microsoft.com/office/drawing/2014/main" id="{71206B69-BE9F-B3F0-6951-080B8AEA9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ZoneTexte 8">
            <a:extLst>
              <a:ext uri="{FF2B5EF4-FFF2-40B4-BE49-F238E27FC236}">
                <a16:creationId xmlns:a16="http://schemas.microsoft.com/office/drawing/2014/main" id="{2820BFD7-E1AB-3E9C-1126-15F0030F1D36}"/>
              </a:ext>
            </a:extLst>
          </p:cNvPr>
          <p:cNvSpPr txBox="1"/>
          <p:nvPr/>
        </p:nvSpPr>
        <p:spPr>
          <a:xfrm>
            <a:off x="5994927" y="4666701"/>
            <a:ext cx="5683603" cy="830997"/>
          </a:xfrm>
          <a:prstGeom prst="rect">
            <a:avLst/>
          </a:prstGeom>
          <a:noFill/>
        </p:spPr>
        <p:txBody>
          <a:bodyPr wrap="square">
            <a:spAutoFit/>
          </a:bodyPr>
          <a:lstStyle/>
          <a:p>
            <a:pPr algn="ctr"/>
            <a:r>
              <a:rPr lang="fr-CA" sz="2400" b="1" dirty="0" err="1">
                <a:solidFill>
                  <a:schemeClr val="accent6"/>
                </a:solidFill>
                <a:latin typeface="Century Gothic" panose="020B0502020202020204" pitchFamily="34" charset="0"/>
              </a:rPr>
              <a:t>Credit</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is</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borrowed</a:t>
            </a:r>
            <a:r>
              <a:rPr lang="fr-CA" sz="2400" b="1" dirty="0">
                <a:solidFill>
                  <a:schemeClr val="accent6"/>
                </a:solidFill>
                <a:latin typeface="Century Gothic" panose="020B0502020202020204" pitchFamily="34" charset="0"/>
              </a:rPr>
              <a:t> money </a:t>
            </a:r>
            <a:r>
              <a:rPr lang="fr-CA" sz="2400" b="1" dirty="0" err="1">
                <a:solidFill>
                  <a:schemeClr val="accent6"/>
                </a:solidFill>
                <a:latin typeface="Century Gothic" panose="020B0502020202020204" pitchFamily="34" charset="0"/>
              </a:rPr>
              <a:t>throught</a:t>
            </a:r>
            <a:r>
              <a:rPr lang="fr-CA" sz="2400" b="1" dirty="0">
                <a:solidFill>
                  <a:schemeClr val="accent6"/>
                </a:solidFill>
                <a:latin typeface="Century Gothic" panose="020B0502020202020204" pitchFamily="34" charset="0"/>
              </a:rPr>
              <a:t> a </a:t>
            </a:r>
            <a:r>
              <a:rPr lang="fr-CA" sz="2400" b="1" dirty="0" err="1">
                <a:solidFill>
                  <a:schemeClr val="accent6"/>
                </a:solidFill>
                <a:latin typeface="Century Gothic" panose="020B0502020202020204" pitchFamily="34" charset="0"/>
              </a:rPr>
              <a:t>card</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that</a:t>
            </a:r>
            <a:r>
              <a:rPr lang="fr-CA" sz="2400" b="1" dirty="0">
                <a:solidFill>
                  <a:schemeClr val="accent6"/>
                </a:solidFill>
                <a:latin typeface="Century Gothic" panose="020B0502020202020204" pitchFamily="34" charset="0"/>
              </a:rPr>
              <a:t> has to </a:t>
            </a:r>
            <a:r>
              <a:rPr lang="fr-CA" sz="2400" b="1" dirty="0" err="1">
                <a:solidFill>
                  <a:schemeClr val="accent6"/>
                </a:solidFill>
                <a:latin typeface="Century Gothic" panose="020B0502020202020204" pitchFamily="34" charset="0"/>
              </a:rPr>
              <a:t>be</a:t>
            </a:r>
            <a:r>
              <a:rPr lang="fr-CA" sz="2400" b="1" dirty="0">
                <a:solidFill>
                  <a:schemeClr val="accent6"/>
                </a:solidFill>
                <a:latin typeface="Century Gothic" panose="020B0502020202020204" pitchFamily="34" charset="0"/>
              </a:rPr>
              <a:t> </a:t>
            </a:r>
            <a:r>
              <a:rPr lang="fr-CA" sz="2400" b="1" dirty="0" err="1">
                <a:solidFill>
                  <a:schemeClr val="accent6"/>
                </a:solidFill>
                <a:latin typeface="Century Gothic" panose="020B0502020202020204" pitchFamily="34" charset="0"/>
              </a:rPr>
              <a:t>paid</a:t>
            </a:r>
            <a:r>
              <a:rPr lang="fr-CA" sz="2400" b="1" dirty="0">
                <a:solidFill>
                  <a:schemeClr val="accent6"/>
                </a:solidFill>
                <a:latin typeface="Century Gothic" panose="020B0502020202020204" pitchFamily="34" charset="0"/>
              </a:rPr>
              <a:t> back.</a:t>
            </a:r>
          </a:p>
        </p:txBody>
      </p:sp>
      <p:pic>
        <p:nvPicPr>
          <p:cNvPr id="5" name="Graphique 4" descr="Aide avec un remplissage uni">
            <a:extLst>
              <a:ext uri="{FF2B5EF4-FFF2-40B4-BE49-F238E27FC236}">
                <a16:creationId xmlns:a16="http://schemas.microsoft.com/office/drawing/2014/main" id="{BF8E6B1A-755C-510B-1C85-852B95DF99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89861" y="2324764"/>
            <a:ext cx="1604507" cy="1604507"/>
          </a:xfrm>
          <a:prstGeom prst="rect">
            <a:avLst/>
          </a:prstGeom>
        </p:spPr>
      </p:pic>
      <p:pic>
        <p:nvPicPr>
          <p:cNvPr id="7" name="Graphique 6" descr="Argent contour">
            <a:extLst>
              <a:ext uri="{FF2B5EF4-FFF2-40B4-BE49-F238E27FC236}">
                <a16:creationId xmlns:a16="http://schemas.microsoft.com/office/drawing/2014/main" id="{07990854-1254-CA05-BDBB-1CDAF65C3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6808" y="4275187"/>
            <a:ext cx="1880657" cy="1880657"/>
          </a:xfrm>
          <a:prstGeom prst="rect">
            <a:avLst/>
          </a:prstGeom>
        </p:spPr>
      </p:pic>
      <p:pic>
        <p:nvPicPr>
          <p:cNvPr id="12" name="Graphique 11" descr="Banque contour">
            <a:extLst>
              <a:ext uri="{FF2B5EF4-FFF2-40B4-BE49-F238E27FC236}">
                <a16:creationId xmlns:a16="http://schemas.microsoft.com/office/drawing/2014/main" id="{9AE72988-2DF9-F1D8-CDFA-52FA446656E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69782" y="2708190"/>
            <a:ext cx="2914455" cy="2914455"/>
          </a:xfrm>
          <a:prstGeom prst="rect">
            <a:avLst/>
          </a:prstGeom>
        </p:spPr>
      </p:pic>
      <p:sp>
        <p:nvSpPr>
          <p:cNvPr id="14" name="Flèche : bas 13">
            <a:extLst>
              <a:ext uri="{FF2B5EF4-FFF2-40B4-BE49-F238E27FC236}">
                <a16:creationId xmlns:a16="http://schemas.microsoft.com/office/drawing/2014/main" id="{0F1461A7-18DC-7518-A8CB-FE8D2F59518A}"/>
              </a:ext>
            </a:extLst>
          </p:cNvPr>
          <p:cNvSpPr/>
          <p:nvPr/>
        </p:nvSpPr>
        <p:spPr>
          <a:xfrm>
            <a:off x="1647170" y="3898396"/>
            <a:ext cx="289887" cy="52916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FF0000"/>
              </a:solidFill>
            </a:endParaRPr>
          </a:p>
        </p:txBody>
      </p:sp>
      <p:sp>
        <p:nvSpPr>
          <p:cNvPr id="16" name="Flèche : droite 15">
            <a:extLst>
              <a:ext uri="{FF2B5EF4-FFF2-40B4-BE49-F238E27FC236}">
                <a16:creationId xmlns:a16="http://schemas.microsoft.com/office/drawing/2014/main" id="{76F94B6C-F972-523C-DE45-6142B260575E}"/>
              </a:ext>
            </a:extLst>
          </p:cNvPr>
          <p:cNvSpPr/>
          <p:nvPr/>
        </p:nvSpPr>
        <p:spPr>
          <a:xfrm rot="19674339">
            <a:off x="2802846" y="5442858"/>
            <a:ext cx="570104" cy="283029"/>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0" name="Graphique 19" descr="Carte bancaire avec un remplissage uni">
            <a:extLst>
              <a:ext uri="{FF2B5EF4-FFF2-40B4-BE49-F238E27FC236}">
                <a16:creationId xmlns:a16="http://schemas.microsoft.com/office/drawing/2014/main" id="{E8B03C7E-61C6-69C7-3C52-AEDF93AA26A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45150" y="2089412"/>
            <a:ext cx="1936045" cy="1936045"/>
          </a:xfrm>
          <a:prstGeom prst="rect">
            <a:avLst/>
          </a:prstGeom>
        </p:spPr>
      </p:pic>
      <p:sp>
        <p:nvSpPr>
          <p:cNvPr id="3" name="Titre 1">
            <a:extLst>
              <a:ext uri="{FF2B5EF4-FFF2-40B4-BE49-F238E27FC236}">
                <a16:creationId xmlns:a16="http://schemas.microsoft.com/office/drawing/2014/main" id="{2BB073EE-EC59-1FC4-0197-7E4D6DBCCFAF}"/>
              </a:ext>
            </a:extLst>
          </p:cNvPr>
          <p:cNvSpPr txBox="1">
            <a:spLocks/>
          </p:cNvSpPr>
          <p:nvPr>
            <p:custDataLst>
              <p:tags r:id="rId2"/>
            </p:custDataLst>
          </p:nvPr>
        </p:nvSpPr>
        <p:spPr>
          <a:xfrm>
            <a:off x="6553014" y="551395"/>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solidFill>
                  <a:srgbClr val="FF0000"/>
                </a:solidFill>
              </a:rPr>
              <a:t>Utiliser le crédit</a:t>
            </a:r>
            <a:endParaRPr lang="en-US" dirty="0">
              <a:solidFill>
                <a:srgbClr val="FF0000"/>
              </a:solidFill>
            </a:endParaRPr>
          </a:p>
        </p:txBody>
      </p:sp>
      <p:sp>
        <p:nvSpPr>
          <p:cNvPr id="4" name="ZoneTexte 3">
            <a:extLst>
              <a:ext uri="{FF2B5EF4-FFF2-40B4-BE49-F238E27FC236}">
                <a16:creationId xmlns:a16="http://schemas.microsoft.com/office/drawing/2014/main" id="{83697028-0649-DD13-C9AC-2B4C266B65A8}"/>
              </a:ext>
            </a:extLst>
          </p:cNvPr>
          <p:cNvSpPr txBox="1"/>
          <p:nvPr/>
        </p:nvSpPr>
        <p:spPr>
          <a:xfrm>
            <a:off x="5293717" y="377768"/>
            <a:ext cx="1114909" cy="1569660"/>
          </a:xfrm>
          <a:prstGeom prst="rect">
            <a:avLst/>
          </a:prstGeom>
          <a:noFill/>
        </p:spPr>
        <p:txBody>
          <a:bodyPr wrap="square" rtlCol="0">
            <a:spAutoFit/>
          </a:bodyPr>
          <a:lstStyle/>
          <a:p>
            <a:r>
              <a:rPr lang="fr-CA" sz="9600" dirty="0">
                <a:solidFill>
                  <a:srgbClr val="FF0000"/>
                </a:solidFill>
                <a:latin typeface="Century Gothic" panose="020B0502020202020204" pitchFamily="34" charset="0"/>
              </a:rPr>
              <a:t>3</a:t>
            </a:r>
          </a:p>
        </p:txBody>
      </p:sp>
    </p:spTree>
    <p:extLst>
      <p:ext uri="{BB962C8B-B14F-4D97-AF65-F5344CB8AC3E}">
        <p14:creationId xmlns:p14="http://schemas.microsoft.com/office/powerpoint/2010/main" val="41850844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28791" y="735693"/>
            <a:ext cx="11029616" cy="988332"/>
          </a:xfrm>
        </p:spPr>
        <p:txBody>
          <a:bodyPr/>
          <a:lstStyle/>
          <a:p>
            <a:r>
              <a:rPr lang="fr-CA" dirty="0">
                <a:solidFill>
                  <a:schemeClr val="tx1">
                    <a:lumMod val="75000"/>
                    <a:lumOff val="25000"/>
                  </a:schemeClr>
                </a:solidFill>
              </a:rPr>
              <a:t>Frais de crédit</a:t>
            </a:r>
            <a:br>
              <a:rPr lang="fr-CA" dirty="0">
                <a:solidFill>
                  <a:schemeClr val="tx1">
                    <a:lumMod val="75000"/>
                    <a:lumOff val="25000"/>
                  </a:schemeClr>
                </a:solidFill>
              </a:rPr>
            </a:br>
            <a:r>
              <a:rPr lang="fr-CA" dirty="0">
                <a:solidFill>
                  <a:schemeClr val="tx1">
                    <a:lumMod val="75000"/>
                    <a:lumOff val="25000"/>
                  </a:schemeClr>
                </a:solidFill>
              </a:rPr>
              <a:t>sur achats</a:t>
            </a:r>
          </a:p>
        </p:txBody>
      </p:sp>
      <p:pic>
        <p:nvPicPr>
          <p:cNvPr id="4" name="Image 3" descr="Une image contenant texte&#10;&#10;Description générée automatiquement">
            <a:extLst>
              <a:ext uri="{FF2B5EF4-FFF2-40B4-BE49-F238E27FC236}">
                <a16:creationId xmlns:a16="http://schemas.microsoft.com/office/drawing/2014/main" id="{B2FBF893-588A-4045-A9CC-A6E129E04D5F}"/>
              </a:ext>
            </a:extLst>
          </p:cNvPr>
          <p:cNvPicPr>
            <a:picLocks noChangeAspect="1"/>
          </p:cNvPicPr>
          <p:nvPr>
            <p:custDataLst>
              <p:tags r:id="rId2"/>
            </p:custDataLst>
          </p:nvPr>
        </p:nvPicPr>
        <p:blipFill>
          <a:blip r:embed="rId5"/>
          <a:stretch>
            <a:fillRect/>
          </a:stretch>
        </p:blipFill>
        <p:spPr>
          <a:xfrm>
            <a:off x="4705350" y="645081"/>
            <a:ext cx="7057859" cy="6185414"/>
          </a:xfrm>
          <a:prstGeom prst="rect">
            <a:avLst/>
          </a:prstGeom>
        </p:spPr>
      </p:pic>
    </p:spTree>
    <p:extLst>
      <p:ext uri="{BB962C8B-B14F-4D97-AF65-F5344CB8AC3E}">
        <p14:creationId xmlns:p14="http://schemas.microsoft.com/office/powerpoint/2010/main" val="103332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3E031-2F47-5D85-4C5D-982D1BB11B0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9BAF6C5-DD1F-A943-D593-8E6B980070A8}"/>
              </a:ext>
            </a:extLst>
          </p:cNvPr>
          <p:cNvSpPr>
            <a:spLocks noGrp="1"/>
          </p:cNvSpPr>
          <p:nvPr>
            <p:ph type="ctrTitle"/>
            <p:custDataLst>
              <p:tags r:id="rId1"/>
            </p:custDataLst>
          </p:nvPr>
        </p:nvSpPr>
        <p:spPr/>
        <p:txBody>
          <a:bodyPr/>
          <a:lstStyle/>
          <a:p>
            <a:r>
              <a:rPr lang="fr-CA" dirty="0">
                <a:solidFill>
                  <a:schemeClr val="tx1">
                    <a:lumMod val="75000"/>
                    <a:lumOff val="25000"/>
                  </a:schemeClr>
                </a:solidFill>
              </a:rPr>
              <a:t>Carte de crédit</a:t>
            </a:r>
          </a:p>
        </p:txBody>
      </p:sp>
      <p:sp>
        <p:nvSpPr>
          <p:cNvPr id="3" name="Sous-titre 2">
            <a:extLst>
              <a:ext uri="{FF2B5EF4-FFF2-40B4-BE49-F238E27FC236}">
                <a16:creationId xmlns:a16="http://schemas.microsoft.com/office/drawing/2014/main" id="{B14FE555-DE8A-6FC2-61C5-7020F9193241}"/>
              </a:ext>
            </a:extLst>
          </p:cNvPr>
          <p:cNvSpPr>
            <a:spLocks noGrp="1"/>
          </p:cNvSpPr>
          <p:nvPr>
            <p:ph type="subTitle" idx="1"/>
            <p:custDataLst>
              <p:tags r:id="rId2"/>
            </p:custDataLst>
          </p:nvPr>
        </p:nvSpPr>
        <p:spPr/>
        <p:txBody>
          <a:bodyPr>
            <a:normAutofit/>
          </a:bodyPr>
          <a:lstStyle/>
          <a:p>
            <a:r>
              <a:rPr lang="fr-CA" sz="1800" dirty="0">
                <a:solidFill>
                  <a:schemeClr val="tx1">
                    <a:lumMod val="75000"/>
                    <a:lumOff val="25000"/>
                  </a:schemeClr>
                </a:solidFill>
                <a:latin typeface="Century Gothic" panose="020B0502020202020204" pitchFamily="34" charset="0"/>
              </a:rPr>
              <a:t>Mieux comprendre</a:t>
            </a:r>
          </a:p>
        </p:txBody>
      </p:sp>
      <p:sp>
        <p:nvSpPr>
          <p:cNvPr id="6" name="Rectangle 5">
            <a:extLst>
              <a:ext uri="{FF2B5EF4-FFF2-40B4-BE49-F238E27FC236}">
                <a16:creationId xmlns:a16="http://schemas.microsoft.com/office/drawing/2014/main" id="{2919B2B0-26EC-931D-D457-D034CE6031A3}"/>
              </a:ext>
            </a:extLst>
          </p:cNvPr>
          <p:cNvSpPr/>
          <p:nvPr>
            <p:custDataLst>
              <p:tags r:id="rId3"/>
            </p:custDataLst>
          </p:nvPr>
        </p:nvSpPr>
        <p:spPr>
          <a:xfrm>
            <a:off x="5225143"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7" name="Image 6">
            <a:extLst>
              <a:ext uri="{FF2B5EF4-FFF2-40B4-BE49-F238E27FC236}">
                <a16:creationId xmlns:a16="http://schemas.microsoft.com/office/drawing/2014/main" id="{E56F31E5-1C46-794C-41C6-ABCB0B28C378}"/>
              </a:ext>
            </a:extLst>
          </p:cNvPr>
          <p:cNvPicPr>
            <a:picLocks noChangeAspect="1"/>
          </p:cNvPicPr>
          <p:nvPr/>
        </p:nvPicPr>
        <p:blipFill>
          <a:blip r:embed="rId6"/>
          <a:stretch>
            <a:fillRect/>
          </a:stretch>
        </p:blipFill>
        <p:spPr>
          <a:xfrm>
            <a:off x="455697" y="3098717"/>
            <a:ext cx="4769445" cy="3317849"/>
          </a:xfrm>
          <a:prstGeom prst="rect">
            <a:avLst/>
          </a:prstGeom>
        </p:spPr>
      </p:pic>
    </p:spTree>
    <p:extLst>
      <p:ext uri="{BB962C8B-B14F-4D97-AF65-F5344CB8AC3E}">
        <p14:creationId xmlns:p14="http://schemas.microsoft.com/office/powerpoint/2010/main" val="2169478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Avance d’argent</a:t>
            </a:r>
          </a:p>
        </p:txBody>
      </p:sp>
      <p:pic>
        <p:nvPicPr>
          <p:cNvPr id="4" name="Image 3" descr="Une image contenant texte&#10;&#10;Description générée automatiquement">
            <a:extLst>
              <a:ext uri="{FF2B5EF4-FFF2-40B4-BE49-F238E27FC236}">
                <a16:creationId xmlns:a16="http://schemas.microsoft.com/office/drawing/2014/main" id="{64796D85-93B4-4D7C-8253-2723E6C95780}"/>
              </a:ext>
            </a:extLst>
          </p:cNvPr>
          <p:cNvPicPr>
            <a:picLocks noChangeAspect="1"/>
          </p:cNvPicPr>
          <p:nvPr>
            <p:custDataLst>
              <p:tags r:id="rId2"/>
            </p:custDataLst>
          </p:nvPr>
        </p:nvPicPr>
        <p:blipFill>
          <a:blip r:embed="rId5"/>
          <a:stretch>
            <a:fillRect/>
          </a:stretch>
        </p:blipFill>
        <p:spPr>
          <a:xfrm>
            <a:off x="4514656" y="565742"/>
            <a:ext cx="7249776" cy="6292258"/>
          </a:xfrm>
          <a:prstGeom prst="rect">
            <a:avLst/>
          </a:prstGeom>
        </p:spPr>
      </p:pic>
    </p:spTree>
    <p:extLst>
      <p:ext uri="{BB962C8B-B14F-4D97-AF65-F5344CB8AC3E}">
        <p14:creationId xmlns:p14="http://schemas.microsoft.com/office/powerpoint/2010/main" val="26432616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Rembourser </a:t>
            </a:r>
            <a:br>
              <a:rPr lang="fr-CA" dirty="0">
                <a:solidFill>
                  <a:schemeClr val="tx1">
                    <a:lumMod val="75000"/>
                    <a:lumOff val="25000"/>
                  </a:schemeClr>
                </a:solidFill>
              </a:rPr>
            </a:br>
            <a:r>
              <a:rPr lang="fr-CA" dirty="0">
                <a:solidFill>
                  <a:schemeClr val="tx1">
                    <a:lumMod val="75000"/>
                    <a:lumOff val="25000"/>
                  </a:schemeClr>
                </a:solidFill>
              </a:rPr>
              <a:t>plus vite</a:t>
            </a:r>
            <a:endParaRPr lang="fr-CA" dirty="0">
              <a:solidFill>
                <a:schemeClr val="tx1">
                  <a:lumMod val="75000"/>
                  <a:lumOff val="25000"/>
                </a:schemeClr>
              </a:solidFill>
              <a:highlight>
                <a:srgbClr val="FFFF00"/>
              </a:highlight>
            </a:endParaRPr>
          </a:p>
        </p:txBody>
      </p:sp>
      <p:pic>
        <p:nvPicPr>
          <p:cNvPr id="4" name="Image 3" descr="Une image contenant table&#10;&#10;Description générée automatiquement">
            <a:extLst>
              <a:ext uri="{FF2B5EF4-FFF2-40B4-BE49-F238E27FC236}">
                <a16:creationId xmlns:a16="http://schemas.microsoft.com/office/drawing/2014/main" id="{598D5576-649E-4724-8821-4A12CEC4C11B}"/>
              </a:ext>
            </a:extLst>
          </p:cNvPr>
          <p:cNvPicPr>
            <a:picLocks noChangeAspect="1"/>
          </p:cNvPicPr>
          <p:nvPr>
            <p:custDataLst>
              <p:tags r:id="rId2"/>
            </p:custDataLst>
          </p:nvPr>
        </p:nvPicPr>
        <p:blipFill>
          <a:blip r:embed="rId5"/>
          <a:stretch>
            <a:fillRect/>
          </a:stretch>
        </p:blipFill>
        <p:spPr>
          <a:xfrm>
            <a:off x="3425365" y="576124"/>
            <a:ext cx="8327950" cy="6091376"/>
          </a:xfrm>
          <a:prstGeom prst="rect">
            <a:avLst/>
          </a:prstGeom>
        </p:spPr>
      </p:pic>
    </p:spTree>
    <p:extLst>
      <p:ext uri="{BB962C8B-B14F-4D97-AF65-F5344CB8AC3E}">
        <p14:creationId xmlns:p14="http://schemas.microsoft.com/office/powerpoint/2010/main" val="365729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solidFill>
                  <a:schemeClr val="tx1">
                    <a:lumMod val="75000"/>
                    <a:lumOff val="25000"/>
                  </a:schemeClr>
                </a:solidFill>
              </a:rPr>
              <a:t>Contenu de l’atelier</a:t>
            </a:r>
          </a:p>
        </p:txBody>
      </p:sp>
      <p:pic>
        <p:nvPicPr>
          <p:cNvPr id="4" name="Image 3">
            <a:extLst>
              <a:ext uri="{FF2B5EF4-FFF2-40B4-BE49-F238E27FC236}">
                <a16:creationId xmlns:a16="http://schemas.microsoft.com/office/drawing/2014/main" id="{960ECFC2-C11C-941A-A573-2C4725C7D47B}"/>
              </a:ext>
            </a:extLst>
          </p:cNvPr>
          <p:cNvPicPr>
            <a:picLocks noChangeAspect="1"/>
          </p:cNvPicPr>
          <p:nvPr/>
        </p:nvPicPr>
        <p:blipFill>
          <a:blip r:embed="rId5"/>
          <a:stretch>
            <a:fillRect/>
          </a:stretch>
        </p:blipFill>
        <p:spPr>
          <a:xfrm>
            <a:off x="581192" y="2129441"/>
            <a:ext cx="5514808" cy="4196050"/>
          </a:xfrm>
          <a:prstGeom prst="rect">
            <a:avLst/>
          </a:prstGeom>
        </p:spPr>
      </p:pic>
      <p:sp>
        <p:nvSpPr>
          <p:cNvPr id="5" name="ZoneTexte 4">
            <a:extLst>
              <a:ext uri="{FF2B5EF4-FFF2-40B4-BE49-F238E27FC236}">
                <a16:creationId xmlns:a16="http://schemas.microsoft.com/office/drawing/2014/main" id="{B7C6EFF1-2F17-A285-3485-97956A4B8269}"/>
              </a:ext>
            </a:extLst>
          </p:cNvPr>
          <p:cNvSpPr txBox="1"/>
          <p:nvPr>
            <p:custDataLst>
              <p:tags r:id="rId2"/>
            </p:custDataLst>
          </p:nvPr>
        </p:nvSpPr>
        <p:spPr>
          <a:xfrm>
            <a:off x="6666276" y="3024862"/>
            <a:ext cx="4944532" cy="2117183"/>
          </a:xfrm>
          <a:prstGeom prst="rect">
            <a:avLst/>
          </a:prstGeom>
          <a:noFill/>
        </p:spPr>
        <p:txBody>
          <a:bodyPr wrap="square">
            <a:spAutoFit/>
          </a:bodyPr>
          <a:lstStyle/>
          <a:p>
            <a:pPr marL="285750" indent="-285750" fontAlgn="base">
              <a:lnSpc>
                <a:spcPct val="150000"/>
              </a:lnSpc>
              <a:buFont typeface="Arial" panose="020B0604020202020204" pitchFamily="34" charset="0"/>
              <a:buChar char="•"/>
            </a:pPr>
            <a:r>
              <a:rPr lang="fr-CA" b="1" dirty="0">
                <a:solidFill>
                  <a:schemeClr val="tx1">
                    <a:lumMod val="75000"/>
                    <a:lumOff val="25000"/>
                  </a:schemeClr>
                </a:solidFill>
                <a:latin typeface="Century Gothic" panose="020B0502020202020204" pitchFamily="34" charset="0"/>
                <a:ea typeface="Times New Roman" panose="02020603050405020304" pitchFamily="18" charset="0"/>
                <a:cs typeface="Arial" panose="020B0604020202020204" pitchFamily="34" charset="0"/>
              </a:rPr>
              <a:t>La carte de crédit</a:t>
            </a:r>
          </a:p>
          <a:p>
            <a:pPr marL="742950" lvl="1" indent="-285750" fontAlgn="base">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ea typeface="Times New Roman" panose="02020603050405020304" pitchFamily="18" charset="0"/>
                <a:cs typeface="Arial" panose="020B0604020202020204" pitchFamily="34" charset="0"/>
              </a:rPr>
              <a:t>Qu’est-ce que c’est?</a:t>
            </a:r>
          </a:p>
          <a:p>
            <a:pPr marL="742950" lvl="1" indent="-285750" fontAlgn="base">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ea typeface="Times New Roman" panose="02020603050405020304" pitchFamily="18" charset="0"/>
                <a:cs typeface="Arial" panose="020B0604020202020204" pitchFamily="34" charset="0"/>
              </a:rPr>
              <a:t>Explication des états de comptes</a:t>
            </a:r>
          </a:p>
          <a:p>
            <a:pPr marL="742950" lvl="1" indent="-285750" fontAlgn="base">
              <a:lnSpc>
                <a:spcPct val="150000"/>
              </a:lnSpc>
              <a:buFont typeface="Arial" panose="020B0604020202020204" pitchFamily="34" charset="0"/>
              <a:buChar char="•"/>
            </a:pPr>
            <a:r>
              <a:rPr lang="fr-CA" dirty="0">
                <a:solidFill>
                  <a:schemeClr val="tx1">
                    <a:lumMod val="75000"/>
                    <a:lumOff val="25000"/>
                  </a:schemeClr>
                </a:solidFill>
                <a:latin typeface="Century Gothic" panose="020B0502020202020204" pitchFamily="34" charset="0"/>
                <a:ea typeface="Times New Roman" panose="02020603050405020304" pitchFamily="18" charset="0"/>
                <a:cs typeface="Arial" panose="020B0604020202020204" pitchFamily="34" charset="0"/>
              </a:rPr>
              <a:t>Endossement</a:t>
            </a:r>
          </a:p>
          <a:p>
            <a:pPr marL="742950" lvl="1" indent="-285750" fontAlgn="base">
              <a:lnSpc>
                <a:spcPct val="150000"/>
              </a:lnSpc>
              <a:buFont typeface="Arial" panose="020B0604020202020204" pitchFamily="34" charset="0"/>
              <a:buChar char="•"/>
            </a:pPr>
            <a:endParaRPr lang="fr-CA" dirty="0">
              <a:solidFill>
                <a:schemeClr val="tx1">
                  <a:lumMod val="75000"/>
                  <a:lumOff val="25000"/>
                </a:schemeClr>
              </a:solidFill>
              <a:latin typeface="Century Gothic" panose="020B0502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99930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dirty="0">
                <a:solidFill>
                  <a:schemeClr val="tx1">
                    <a:lumMod val="75000"/>
                    <a:lumOff val="25000"/>
                  </a:schemeClr>
                </a:solidFill>
              </a:rPr>
              <a:t>Carte de crédit</a:t>
            </a:r>
          </a:p>
        </p:txBody>
      </p:sp>
      <p:sp>
        <p:nvSpPr>
          <p:cNvPr id="3" name="Sous-titre 2"/>
          <p:cNvSpPr>
            <a:spLocks noGrp="1"/>
          </p:cNvSpPr>
          <p:nvPr>
            <p:ph type="subTitle" idx="1"/>
            <p:custDataLst>
              <p:tags r:id="rId2"/>
            </p:custDataLst>
          </p:nvPr>
        </p:nvSpPr>
        <p:spPr/>
        <p:txBody>
          <a:bodyPr>
            <a:normAutofit/>
          </a:bodyPr>
          <a:lstStyle/>
          <a:p>
            <a:r>
              <a:rPr lang="fr-CA" sz="1800" dirty="0">
                <a:solidFill>
                  <a:schemeClr val="tx1">
                    <a:lumMod val="75000"/>
                    <a:lumOff val="25000"/>
                  </a:schemeClr>
                </a:solidFill>
                <a:latin typeface="Century Gothic" panose="020B0502020202020204" pitchFamily="34" charset="0"/>
              </a:rPr>
              <a:t>Utilisation</a:t>
            </a:r>
          </a:p>
        </p:txBody>
      </p:sp>
      <p:sp>
        <p:nvSpPr>
          <p:cNvPr id="6" name="Rectangle 5">
            <a:extLst>
              <a:ext uri="{FF2B5EF4-FFF2-40B4-BE49-F238E27FC236}">
                <a16:creationId xmlns:a16="http://schemas.microsoft.com/office/drawing/2014/main" id="{C5222806-27A5-4FC1-8BD5-088EB6372596}"/>
              </a:ext>
            </a:extLst>
          </p:cNvPr>
          <p:cNvSpPr/>
          <p:nvPr>
            <p:custDataLst>
              <p:tags r:id="rId3"/>
            </p:custDataLst>
          </p:nvPr>
        </p:nvSpPr>
        <p:spPr>
          <a:xfrm>
            <a:off x="5225143" y="3085766"/>
            <a:ext cx="6511159" cy="333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dirty="0"/>
          </a:p>
        </p:txBody>
      </p:sp>
      <p:pic>
        <p:nvPicPr>
          <p:cNvPr id="7" name="Image 6">
            <a:extLst>
              <a:ext uri="{FF2B5EF4-FFF2-40B4-BE49-F238E27FC236}">
                <a16:creationId xmlns:a16="http://schemas.microsoft.com/office/drawing/2014/main" id="{057A5AA7-107B-6B9E-1A03-DDAFE11375EE}"/>
              </a:ext>
            </a:extLst>
          </p:cNvPr>
          <p:cNvPicPr>
            <a:picLocks noChangeAspect="1"/>
          </p:cNvPicPr>
          <p:nvPr/>
        </p:nvPicPr>
        <p:blipFill>
          <a:blip r:embed="rId6"/>
          <a:stretch>
            <a:fillRect/>
          </a:stretch>
        </p:blipFill>
        <p:spPr>
          <a:xfrm>
            <a:off x="455697" y="3098717"/>
            <a:ext cx="4769445" cy="3317849"/>
          </a:xfrm>
          <a:prstGeom prst="rect">
            <a:avLst/>
          </a:prstGeom>
        </p:spPr>
      </p:pic>
      <p:pic>
        <p:nvPicPr>
          <p:cNvPr id="4" name="Image 3" descr="Jeune femme qui réfléchit">
            <a:extLst>
              <a:ext uri="{FF2B5EF4-FFF2-40B4-BE49-F238E27FC236}">
                <a16:creationId xmlns:a16="http://schemas.microsoft.com/office/drawing/2014/main" id="{85B830B4-894F-7748-B63D-42BC54553C0C}"/>
              </a:ext>
            </a:extLst>
          </p:cNvPr>
          <p:cNvPicPr>
            <a:picLocks noChangeAspect="1"/>
          </p:cNvPicPr>
          <p:nvPr/>
        </p:nvPicPr>
        <p:blipFill>
          <a:blip r:embed="rId7"/>
          <a:srcRect l="4614" r="4614"/>
          <a:stretch/>
        </p:blipFill>
        <p:spPr>
          <a:xfrm>
            <a:off x="455696" y="3098717"/>
            <a:ext cx="4769445" cy="3317849"/>
          </a:xfrm>
          <a:prstGeom prst="rect">
            <a:avLst/>
          </a:prstGeom>
        </p:spPr>
      </p:pic>
      <p:sp>
        <p:nvSpPr>
          <p:cNvPr id="5" name="ZoneTexte 4">
            <a:extLst>
              <a:ext uri="{FF2B5EF4-FFF2-40B4-BE49-F238E27FC236}">
                <a16:creationId xmlns:a16="http://schemas.microsoft.com/office/drawing/2014/main" id="{F1348BD5-B4FF-21D0-416B-B9994D4C8FE5}"/>
              </a:ext>
            </a:extLst>
          </p:cNvPr>
          <p:cNvSpPr txBox="1"/>
          <p:nvPr/>
        </p:nvSpPr>
        <p:spPr>
          <a:xfrm>
            <a:off x="6318913" y="3985146"/>
            <a:ext cx="4653887" cy="1015663"/>
          </a:xfrm>
          <a:prstGeom prst="rect">
            <a:avLst/>
          </a:prstGeom>
          <a:noFill/>
        </p:spPr>
        <p:txBody>
          <a:bodyPr wrap="square" rtlCol="0">
            <a:spAutoFit/>
          </a:bodyPr>
          <a:lstStyle/>
          <a:p>
            <a:r>
              <a:rPr lang="fr-CA" sz="6000">
                <a:latin typeface="Century Gothic" panose="020B0502020202020204" pitchFamily="34" charset="0"/>
              </a:rPr>
              <a:t>Imaginez</a:t>
            </a:r>
            <a:endParaRPr lang="fr-CA" sz="6000" dirty="0">
              <a:latin typeface="Century Gothic" panose="020B0502020202020204" pitchFamily="34" charset="0"/>
            </a:endParaRPr>
          </a:p>
        </p:txBody>
      </p:sp>
    </p:spTree>
    <p:extLst>
      <p:ext uri="{BB962C8B-B14F-4D97-AF65-F5344CB8AC3E}">
        <p14:creationId xmlns:p14="http://schemas.microsoft.com/office/powerpoint/2010/main" val="1528611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vue aérienne de la peinture et des pinceaux sur une table">
            <a:extLst>
              <a:ext uri="{FF2B5EF4-FFF2-40B4-BE49-F238E27FC236}">
                <a16:creationId xmlns:a16="http://schemas.microsoft.com/office/drawing/2014/main" id="{8809A4CF-A302-ED3E-4A0D-2576CDD6D389}"/>
              </a:ext>
            </a:extLst>
          </p:cNvPr>
          <p:cNvPicPr>
            <a:picLocks noChangeAspect="1"/>
          </p:cNvPicPr>
          <p:nvPr/>
        </p:nvPicPr>
        <p:blipFill>
          <a:blip r:embed="rId2"/>
          <a:stretch>
            <a:fillRect/>
          </a:stretch>
        </p:blipFill>
        <p:spPr>
          <a:xfrm>
            <a:off x="4149208" y="670560"/>
            <a:ext cx="3893584" cy="2758440"/>
          </a:xfrm>
          <a:prstGeom prst="rect">
            <a:avLst/>
          </a:prstGeom>
        </p:spPr>
      </p:pic>
      <p:pic>
        <p:nvPicPr>
          <p:cNvPr id="9" name="Image 8">
            <a:extLst>
              <a:ext uri="{FF2B5EF4-FFF2-40B4-BE49-F238E27FC236}">
                <a16:creationId xmlns:a16="http://schemas.microsoft.com/office/drawing/2014/main" id="{20CBA920-E3FE-AA91-1F78-6573F3939275}"/>
              </a:ext>
            </a:extLst>
          </p:cNvPr>
          <p:cNvPicPr>
            <a:picLocks noChangeAspect="1"/>
          </p:cNvPicPr>
          <p:nvPr/>
        </p:nvPicPr>
        <p:blipFill>
          <a:blip r:embed="rId3"/>
          <a:stretch>
            <a:fillRect/>
          </a:stretch>
        </p:blipFill>
        <p:spPr>
          <a:xfrm>
            <a:off x="2586990" y="4335780"/>
            <a:ext cx="2232660" cy="1600200"/>
          </a:xfrm>
          <a:prstGeom prst="rect">
            <a:avLst/>
          </a:prstGeom>
        </p:spPr>
      </p:pic>
      <p:pic>
        <p:nvPicPr>
          <p:cNvPr id="11" name="Image 10">
            <a:extLst>
              <a:ext uri="{FF2B5EF4-FFF2-40B4-BE49-F238E27FC236}">
                <a16:creationId xmlns:a16="http://schemas.microsoft.com/office/drawing/2014/main" id="{A0981308-EB76-C9BF-E893-FE696442187A}"/>
              </a:ext>
            </a:extLst>
          </p:cNvPr>
          <p:cNvPicPr>
            <a:picLocks noChangeAspect="1"/>
          </p:cNvPicPr>
          <p:nvPr/>
        </p:nvPicPr>
        <p:blipFill>
          <a:blip r:embed="rId4"/>
          <a:stretch>
            <a:fillRect/>
          </a:stretch>
        </p:blipFill>
        <p:spPr>
          <a:xfrm>
            <a:off x="6621780" y="3830855"/>
            <a:ext cx="2758440" cy="2105125"/>
          </a:xfrm>
          <a:prstGeom prst="rect">
            <a:avLst/>
          </a:prstGeom>
        </p:spPr>
      </p:pic>
      <p:sp>
        <p:nvSpPr>
          <p:cNvPr id="14" name="ZoneTexte 13">
            <a:extLst>
              <a:ext uri="{FF2B5EF4-FFF2-40B4-BE49-F238E27FC236}">
                <a16:creationId xmlns:a16="http://schemas.microsoft.com/office/drawing/2014/main" id="{8CCF4469-07B0-80A6-BB76-C81F996461BC}"/>
              </a:ext>
            </a:extLst>
          </p:cNvPr>
          <p:cNvSpPr txBox="1"/>
          <p:nvPr/>
        </p:nvSpPr>
        <p:spPr>
          <a:xfrm>
            <a:off x="7516505" y="4366320"/>
            <a:ext cx="6093724" cy="1569660"/>
          </a:xfrm>
          <a:prstGeom prst="rect">
            <a:avLst/>
          </a:prstGeom>
          <a:noFill/>
        </p:spPr>
        <p:txBody>
          <a:bodyPr wrap="square">
            <a:spAutoFit/>
          </a:bodyPr>
          <a:lstStyle/>
          <a:p>
            <a:r>
              <a:rPr lang="fr-CA" sz="9600" dirty="0">
                <a:solidFill>
                  <a:srgbClr val="FF0000"/>
                </a:solidFill>
              </a:rPr>
              <a:t>X</a:t>
            </a:r>
          </a:p>
        </p:txBody>
      </p:sp>
    </p:spTree>
    <p:extLst>
      <p:ext uri="{BB962C8B-B14F-4D97-AF65-F5344CB8AC3E}">
        <p14:creationId xmlns:p14="http://schemas.microsoft.com/office/powerpoint/2010/main" val="286447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9C79C6-BA34-5E79-1C71-1E3607858D6B}"/>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48F3CA27-AEB7-690A-12C3-4580D4A01189}"/>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3D740223-8A90-F48E-2856-F8139A4D996F}"/>
              </a:ext>
            </a:extLst>
          </p:cNvPr>
          <p:cNvSpPr/>
          <p:nvPr/>
        </p:nvSpPr>
        <p:spPr>
          <a:xfrm>
            <a:off x="8881084" y="14325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ZoneTexte 17">
            <a:extLst>
              <a:ext uri="{FF2B5EF4-FFF2-40B4-BE49-F238E27FC236}">
                <a16:creationId xmlns:a16="http://schemas.microsoft.com/office/drawing/2014/main" id="{146B4B5B-43C9-BBC1-B311-D37E88B628BC}"/>
              </a:ext>
            </a:extLst>
          </p:cNvPr>
          <p:cNvSpPr txBox="1"/>
          <p:nvPr/>
        </p:nvSpPr>
        <p:spPr>
          <a:xfrm>
            <a:off x="721710" y="5597367"/>
            <a:ext cx="9594373" cy="400110"/>
          </a:xfrm>
          <a:prstGeom prst="rect">
            <a:avLst/>
          </a:prstGeom>
          <a:noFill/>
        </p:spPr>
        <p:txBody>
          <a:bodyPr wrap="square" rtlCol="0">
            <a:spAutoFit/>
          </a:bodyPr>
          <a:lstStyle/>
          <a:p>
            <a:pPr algn="ctr"/>
            <a:r>
              <a:rPr lang="fr-CA" sz="2000" dirty="0">
                <a:latin typeface="Century Gothic" panose="020B0502020202020204" pitchFamily="34" charset="0"/>
              </a:rPr>
              <a:t>               Acheter en magasin                                         </a:t>
            </a:r>
          </a:p>
        </p:txBody>
      </p:sp>
      <p:pic>
        <p:nvPicPr>
          <p:cNvPr id="6" name="Graphique 5" descr="Magasin contour">
            <a:extLst>
              <a:ext uri="{FF2B5EF4-FFF2-40B4-BE49-F238E27FC236}">
                <a16:creationId xmlns:a16="http://schemas.microsoft.com/office/drawing/2014/main" id="{94AEC929-CA93-8986-EBD3-4BE0B48079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55763" y="2001976"/>
            <a:ext cx="2560320" cy="2560320"/>
          </a:xfrm>
          <a:prstGeom prst="rect">
            <a:avLst/>
          </a:prstGeom>
        </p:spPr>
      </p:pic>
      <p:pic>
        <p:nvPicPr>
          <p:cNvPr id="8" name="Graphique 7" descr="Argent contour">
            <a:extLst>
              <a:ext uri="{FF2B5EF4-FFF2-40B4-BE49-F238E27FC236}">
                <a16:creationId xmlns:a16="http://schemas.microsoft.com/office/drawing/2014/main" id="{B30C9DD1-97BD-7540-7673-143702218A5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65257" y="1970146"/>
            <a:ext cx="2560320" cy="2560320"/>
          </a:xfrm>
          <a:prstGeom prst="rect">
            <a:avLst/>
          </a:prstGeom>
        </p:spPr>
      </p:pic>
    </p:spTree>
    <p:extLst>
      <p:ext uri="{BB962C8B-B14F-4D97-AF65-F5344CB8AC3E}">
        <p14:creationId xmlns:p14="http://schemas.microsoft.com/office/powerpoint/2010/main" val="427439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826D95-B1EA-E6CB-0DCC-77780AC6F43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A3A142C-CE3A-AEA9-E3C8-EAAE86D297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A7DB2D8-733A-8834-CEFF-85BC677DBE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E57A5B0-CB2C-9B3A-262C-09E97C440F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B889E29-8CEB-28BB-1211-D98633313B59}"/>
              </a:ext>
            </a:extLst>
          </p:cNvPr>
          <p:cNvSpPr/>
          <p:nvPr/>
        </p:nvSpPr>
        <p:spPr>
          <a:xfrm>
            <a:off x="3044952" y="1280160"/>
            <a:ext cx="309678"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D9DCDAC3-B549-AE67-E871-8BD39BE3ADED}"/>
              </a:ext>
            </a:extLst>
          </p:cNvPr>
          <p:cNvSpPr/>
          <p:nvPr/>
        </p:nvSpPr>
        <p:spPr>
          <a:xfrm>
            <a:off x="5260623" y="1280159"/>
            <a:ext cx="4605866" cy="40039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4" name="Image 3">
            <a:extLst>
              <a:ext uri="{FF2B5EF4-FFF2-40B4-BE49-F238E27FC236}">
                <a16:creationId xmlns:a16="http://schemas.microsoft.com/office/drawing/2014/main" id="{0B88F26A-7EC6-2784-121B-4273109F5A7E}"/>
              </a:ext>
            </a:extLst>
          </p:cNvPr>
          <p:cNvPicPr>
            <a:picLocks noChangeAspect="1"/>
          </p:cNvPicPr>
          <p:nvPr/>
        </p:nvPicPr>
        <p:blipFill>
          <a:blip r:embed="rId2"/>
          <a:stretch>
            <a:fillRect/>
          </a:stretch>
        </p:blipFill>
        <p:spPr>
          <a:xfrm>
            <a:off x="4126814" y="1490133"/>
            <a:ext cx="3641343" cy="4600222"/>
          </a:xfrm>
          <a:prstGeom prst="rect">
            <a:avLst/>
          </a:prstGeom>
        </p:spPr>
      </p:pic>
      <p:sp>
        <p:nvSpPr>
          <p:cNvPr id="5" name="ZoneTexte 4">
            <a:extLst>
              <a:ext uri="{FF2B5EF4-FFF2-40B4-BE49-F238E27FC236}">
                <a16:creationId xmlns:a16="http://schemas.microsoft.com/office/drawing/2014/main" id="{ACE2CA90-2F97-F701-EA00-CCC67D1A980F}"/>
              </a:ext>
            </a:extLst>
          </p:cNvPr>
          <p:cNvSpPr txBox="1"/>
          <p:nvPr/>
        </p:nvSpPr>
        <p:spPr>
          <a:xfrm>
            <a:off x="5334703" y="3059288"/>
            <a:ext cx="6965240" cy="1938992"/>
          </a:xfrm>
          <a:prstGeom prst="rect">
            <a:avLst/>
          </a:prstGeom>
          <a:noFill/>
        </p:spPr>
        <p:txBody>
          <a:bodyPr wrap="square">
            <a:spAutoFit/>
          </a:bodyPr>
          <a:lstStyle/>
          <a:p>
            <a:r>
              <a:rPr lang="fr-CA" sz="12000" dirty="0">
                <a:solidFill>
                  <a:srgbClr val="FF0000"/>
                </a:solidFill>
              </a:rPr>
              <a:t>X</a:t>
            </a:r>
          </a:p>
        </p:txBody>
      </p:sp>
    </p:spTree>
    <p:extLst>
      <p:ext uri="{BB962C8B-B14F-4D97-AF65-F5344CB8AC3E}">
        <p14:creationId xmlns:p14="http://schemas.microsoft.com/office/powerpoint/2010/main" val="24376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Dividende">
  <a:themeElements>
    <a:clrScheme name="Personnalisé 7">
      <a:dk1>
        <a:sysClr val="windowText" lastClr="000000"/>
      </a:dk1>
      <a:lt1>
        <a:sysClr val="window" lastClr="FFFFFF"/>
      </a:lt1>
      <a:dk2>
        <a:srgbClr val="000000"/>
      </a:dk2>
      <a:lt2>
        <a:srgbClr val="F8F8F8"/>
      </a:lt2>
      <a:accent1>
        <a:srgbClr val="DDDDDD"/>
      </a:accent1>
      <a:accent2>
        <a:srgbClr val="B2B2B2"/>
      </a:accent2>
      <a:accent3>
        <a:srgbClr val="969696"/>
      </a:accent3>
      <a:accent4>
        <a:srgbClr val="FF0000"/>
      </a:accent4>
      <a:accent5>
        <a:srgbClr val="5F5F5F"/>
      </a:accent5>
      <a:accent6>
        <a:srgbClr val="4D4D4D"/>
      </a:accent6>
      <a:hlink>
        <a:srgbClr val="5F5F5F"/>
      </a:hlink>
      <a:folHlink>
        <a:srgbClr val="919191"/>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UD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AE33219C7B3E4D9FC09F7A1199897B" ma:contentTypeVersion="16" ma:contentTypeDescription="Crée un document." ma:contentTypeScope="" ma:versionID="800b8eefb856504ae4b56403d5d5e13b">
  <xsd:schema xmlns:xsd="http://www.w3.org/2001/XMLSchema" xmlns:xs="http://www.w3.org/2001/XMLSchema" xmlns:p="http://schemas.microsoft.com/office/2006/metadata/properties" xmlns:ns2="98241579-2242-436f-99a4-6104fe041588" xmlns:ns3="737e1a95-959b-446e-b616-1132530e208e" targetNamespace="http://schemas.microsoft.com/office/2006/metadata/properties" ma:root="true" ma:fieldsID="0ef06d8506d5dc69fcd7086287cfd39d" ns2:_="" ns3:_="">
    <xsd:import namespace="98241579-2242-436f-99a4-6104fe041588"/>
    <xsd:import namespace="737e1a95-959b-446e-b616-1132530e208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241579-2242-436f-99a4-6104fe0415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45e4eeb6-f070-493f-ba0f-77b4f1a5a8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7e1a95-959b-446e-b616-1132530e208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0679205c-157c-4aca-8004-acc892a7f9c9}" ma:internalName="TaxCatchAll" ma:showField="CatchAllData" ma:web="737e1a95-959b-446e-b616-1132530e208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8241579-2242-436f-99a4-6104fe041588">
      <Terms xmlns="http://schemas.microsoft.com/office/infopath/2007/PartnerControls"/>
    </lcf76f155ced4ddcb4097134ff3c332f>
    <TaxCatchAll xmlns="737e1a95-959b-446e-b616-1132530e208e" xsi:nil="true"/>
  </documentManagement>
</p:properties>
</file>

<file path=customXml/itemProps1.xml><?xml version="1.0" encoding="utf-8"?>
<ds:datastoreItem xmlns:ds="http://schemas.openxmlformats.org/officeDocument/2006/customXml" ds:itemID="{2FF6F2BD-5D2D-4670-A752-28C0C0199F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241579-2242-436f-99a4-6104fe041588"/>
    <ds:schemaRef ds:uri="737e1a95-959b-446e-b616-1132530e20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1FD84E-1B8C-4B7E-A277-19366FFB8389}">
  <ds:schemaRefs>
    <ds:schemaRef ds:uri="http://schemas.microsoft.com/sharepoint/v3/contenttype/forms"/>
  </ds:schemaRefs>
</ds:datastoreItem>
</file>

<file path=customXml/itemProps3.xml><?xml version="1.0" encoding="utf-8"?>
<ds:datastoreItem xmlns:ds="http://schemas.openxmlformats.org/officeDocument/2006/customXml" ds:itemID="{37C709B1-0043-4ED8-B2F9-3E7174E41237}">
  <ds:schemaRefs>
    <ds:schemaRef ds:uri="http://purl.org/dc/terms/"/>
    <ds:schemaRef ds:uri="737e1a95-959b-446e-b616-1132530e208e"/>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98241579-2242-436f-99a4-6104fe041588"/>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TM03457464[[fn=Dividende]]</Template>
  <TotalTime>3341</TotalTime>
  <Words>2717</Words>
  <Application>Microsoft Office PowerPoint</Application>
  <PresentationFormat>Grand écran</PresentationFormat>
  <Paragraphs>315</Paragraphs>
  <Slides>41</Slides>
  <Notes>29</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41</vt:i4>
      </vt:variant>
    </vt:vector>
  </HeadingPairs>
  <TitlesOfParts>
    <vt:vector size="52" baseType="lpstr">
      <vt:lpstr>Microsoft YaHei</vt:lpstr>
      <vt:lpstr>Arial</vt:lpstr>
      <vt:lpstr>Calibri</vt:lpstr>
      <vt:lpstr>Century Gothic</vt:lpstr>
      <vt:lpstr>Gill Sans MT</vt:lpstr>
      <vt:lpstr>Open Sans</vt:lpstr>
      <vt:lpstr>Times New Roman</vt:lpstr>
      <vt:lpstr>Wingdings</vt:lpstr>
      <vt:lpstr>Wingdings 2</vt:lpstr>
      <vt:lpstr>Dividende</vt:lpstr>
      <vt:lpstr>UDC</vt:lpstr>
      <vt:lpstr>La carte de crédit mieux comprendre pour mieux agir </vt:lpstr>
      <vt:lpstr>ACEF Lanaudière Association coopérative d’économie familiale Lanaudière</vt:lpstr>
      <vt:lpstr> Au menu de l’atelier</vt:lpstr>
      <vt:lpstr>Carte de crédit</vt:lpstr>
      <vt:lpstr>Contenu de l’atelier</vt:lpstr>
      <vt:lpstr>Carte de crédit</vt:lpstr>
      <vt:lpstr>Présentation PowerPoint</vt:lpstr>
      <vt:lpstr>Présentation PowerPoint</vt:lpstr>
      <vt:lpstr>Présentation PowerPoint</vt:lpstr>
      <vt:lpstr>Présentation PowerPoint</vt:lpstr>
      <vt:lpstr>Présentation PowerPoint</vt:lpstr>
      <vt:lpstr>Utiliser la carte de crédit</vt:lpstr>
      <vt:lpstr>Présentation PowerPoint</vt:lpstr>
      <vt:lpstr>Utilisations de la carte de crédit</vt:lpstr>
      <vt:lpstr>État de compte</vt:lpstr>
      <vt:lpstr>Présentation PowerPoint</vt:lpstr>
      <vt:lpstr>état de compte</vt:lpstr>
      <vt:lpstr> coût du crédit</vt:lpstr>
      <vt:lpstr>Payer à temps</vt:lpstr>
      <vt:lpstr>EXEMPLE</vt:lpstr>
      <vt:lpstr>Délai selon les Moyens de payer</vt:lpstr>
      <vt:lpstr>Autres produits de crédit</vt:lpstr>
      <vt:lpstr>Cote de crédit</vt:lpstr>
      <vt:lpstr>cote de crédit</vt:lpstr>
      <vt:lpstr>Cote de crédit</vt:lpstr>
      <vt:lpstr>impacts de l’endossement </vt:lpstr>
      <vt:lpstr>Cote de crédit</vt:lpstr>
      <vt:lpstr>Cote de crédit</vt:lpstr>
      <vt:lpstr>Dossier de crédit</vt:lpstr>
      <vt:lpstr>Dossier de crédit</vt:lpstr>
      <vt:lpstr>Qui peut consulter mon Dossier de crédit?</vt:lpstr>
      <vt:lpstr>Présentation PowerPoint</vt:lpstr>
      <vt:lpstr>Présentation PowerPoint</vt:lpstr>
      <vt:lpstr>Présentation PowerPoint</vt:lpstr>
      <vt:lpstr>Présentation PowerPoint</vt:lpstr>
      <vt:lpstr>Présentation PowerPoint</vt:lpstr>
      <vt:lpstr>Définition du crédit</vt:lpstr>
      <vt:lpstr>Définition du crédit</vt:lpstr>
      <vt:lpstr>Frais de crédit sur achats</vt:lpstr>
      <vt:lpstr>Avance d’argent</vt:lpstr>
      <vt:lpstr>Rembourser  plus vite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budget</dc:title>
  <dc:creator>Utilisateur Windows</dc:creator>
  <cp:lastModifiedBy>Caroline Séguin</cp:lastModifiedBy>
  <cp:revision>87</cp:revision>
  <dcterms:created xsi:type="dcterms:W3CDTF">2019-07-10T15:10:15Z</dcterms:created>
  <dcterms:modified xsi:type="dcterms:W3CDTF">2026-03-25T17:09:12Z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0x010100EEAE33219C7B3E4D9FC09F7A1199897B</vt:lpwstr>
  </property>
  <property fmtid="{D5CDD505-2E9C-101B-9397-08002B2CF9AE}" pid="3" name="MediaServiceImageTags">
    <vt:lpwstr/>
  </property>
</Properties>
</file>