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3.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5.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6.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7.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8.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9.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10.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11.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notesSlides/notesSlide12.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notesSlides/notesSlide13.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notesSlides/notesSlide14.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notesSlides/notesSlide15.xml" ContentType="application/vnd.openxmlformats-officedocument.presentationml.notesSlide+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notesSlides/notesSlide16.xml" ContentType="application/vnd.openxmlformats-officedocument.presentationml.notesSlide+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notesSlides/notesSlide17.xml" ContentType="application/vnd.openxmlformats-officedocument.presentationml.notesSlide+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notesSlides/notesSlide18.xml" ContentType="application/vnd.openxmlformats-officedocument.presentationml.notesSlide+xml"/>
  <Override PartName="/ppt/tags/tag146.xml" ContentType="application/vnd.openxmlformats-officedocument.presentationml.tags+xml"/>
  <Override PartName="/ppt/notesSlides/notesSlide19.xml" ContentType="application/vnd.openxmlformats-officedocument.presentationml.notesSlide+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notesSlides/notesSlide20.xml" ContentType="application/vnd.openxmlformats-officedocument.presentationml.notesSlide+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notesSlides/notesSlide21.xml" ContentType="application/vnd.openxmlformats-officedocument.presentationml.notesSlide+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notesSlides/notesSlide22.xml" ContentType="application/vnd.openxmlformats-officedocument.presentationml.notesSlide+xml"/>
  <Override PartName="/ppt/tags/tag169.xml" ContentType="application/vnd.openxmlformats-officedocument.presentationml.tags+xml"/>
  <Override PartName="/ppt/tags/tag170.xml" ContentType="application/vnd.openxmlformats-officedocument.presentationml.tags+xml"/>
  <Override PartName="/ppt/notesSlides/notesSlide23.xml" ContentType="application/vnd.openxmlformats-officedocument.presentationml.notesSlide+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notesSlides/notesSlide24.xml" ContentType="application/vnd.openxmlformats-officedocument.presentationml.notesSlide+xml"/>
  <Override PartName="/ppt/tags/tag178.xml" ContentType="application/vnd.openxmlformats-officedocument.presentationml.tags+xml"/>
  <Override PartName="/ppt/tags/tag179.xml" ContentType="application/vnd.openxmlformats-officedocument.presentationml.tags+xml"/>
  <Override PartName="/ppt/notesSlides/notesSlide25.xml" ContentType="application/vnd.openxmlformats-officedocument.presentationml.notesSlide+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notesSlides/notesSlide26.xml" ContentType="application/vnd.openxmlformats-officedocument.presentationml.notesSlide+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notesSlides/notesSlide27.xml" ContentType="application/vnd.openxmlformats-officedocument.presentationml.notesSlide+xml"/>
  <Override PartName="/ppt/tags/tag215.xml" ContentType="application/vnd.openxmlformats-officedocument.presentationml.tags+xml"/>
  <Override PartName="/ppt/tags/tag216.xml" ContentType="application/vnd.openxmlformats-officedocument.presentationml.tags+xml"/>
  <Override PartName="/ppt/notesSlides/notesSlide28.xml" ContentType="application/vnd.openxmlformats-officedocument.presentationml.notesSlide+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notesSlides/notesSlide29.xml" ContentType="application/vnd.openxmlformats-officedocument.presentationml.notesSlide+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notesSlides/notesSlide30.xml" ContentType="application/vnd.openxmlformats-officedocument.presentationml.notesSlide+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notesSlides/notesSlide31.xml" ContentType="application/vnd.openxmlformats-officedocument.presentationml.notesSlide+xml"/>
  <Override PartName="/ppt/tags/tag232.xml" ContentType="application/vnd.openxmlformats-officedocument.presentationml.tags+xml"/>
  <Override PartName="/ppt/tags/tag233.xml" ContentType="application/vnd.openxmlformats-officedocument.presentationml.tags+xml"/>
  <Override PartName="/ppt/notesSlides/notesSlide32.xml" ContentType="application/vnd.openxmlformats-officedocument.presentationml.notesSlide+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notesSlides/notesSlide33.xml" ContentType="application/vnd.openxmlformats-officedocument.presentationml.notesSlide+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notesSlides/notesSlide34.xml" ContentType="application/vnd.openxmlformats-officedocument.presentationml.notesSlide+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notesSlides/notesSlide35.xml" ContentType="application/vnd.openxmlformats-officedocument.presentationml.notesSlide+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notesSlides/notesSlide36.xml" ContentType="application/vnd.openxmlformats-officedocument.presentationml.notesSlide+xml"/>
  <Override PartName="/ppt/tags/tag279.xml" ContentType="application/vnd.openxmlformats-officedocument.presentationml.tags+xml"/>
  <Override PartName="/ppt/tags/tag280.xml" ContentType="application/vnd.openxmlformats-officedocument.presentationml.tags+xml"/>
  <Override PartName="/ppt/notesSlides/notesSlide37.xml" ContentType="application/vnd.openxmlformats-officedocument.presentationml.notesSlide+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notesSlides/notesSlide38.xml" ContentType="application/vnd.openxmlformats-officedocument.presentationml.notesSlide+xml"/>
  <Override PartName="/ppt/tags/tag293.xml" ContentType="application/vnd.openxmlformats-officedocument.presentationml.tags+xml"/>
  <Override PartName="/ppt/tags/tag294.xml" ContentType="application/vnd.openxmlformats-officedocument.presentationml.tags+xml"/>
  <Override PartName="/ppt/notesSlides/notesSlide39.xml" ContentType="application/vnd.openxmlformats-officedocument.presentationml.notesSlide+xml"/>
  <Override PartName="/ppt/tags/tag295.xml" ContentType="application/vnd.openxmlformats-officedocument.presentationml.tags+xml"/>
  <Override PartName="/ppt/tags/tag296.xml" ContentType="application/vnd.openxmlformats-officedocument.presentationml.tags+xml"/>
  <Override PartName="/ppt/notesSlides/notesSlide40.xml" ContentType="application/vnd.openxmlformats-officedocument.presentationml.notesSlide+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notesSlides/notesSlide41.xml" ContentType="application/vnd.openxmlformats-officedocument.presentationml.notesSlide+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notesSlides/notesSlide42.xml" ContentType="application/vnd.openxmlformats-officedocument.presentationml.notesSlide+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notesSlides/notesSlide43.xml" ContentType="application/vnd.openxmlformats-officedocument.presentationml.notesSlide+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notesSlides/notesSlide44.xml" ContentType="application/vnd.openxmlformats-officedocument.presentationml.notesSlide+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notesSlides/notesSlide45.xml" ContentType="application/vnd.openxmlformats-officedocument.presentationml.notesSlide+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notesSlides/notesSlide46.xml" ContentType="application/vnd.openxmlformats-officedocument.presentationml.notesSlide+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notesSlides/notesSlide47.xml" ContentType="application/vnd.openxmlformats-officedocument.presentationml.notesSlide+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notesSlides/notesSlide48.xml" ContentType="application/vnd.openxmlformats-officedocument.presentationml.notesSlide+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notesSlides/notesSlide49.xml" ContentType="application/vnd.openxmlformats-officedocument.presentationml.notesSlide+xml"/>
  <Override PartName="/ppt/tags/tag358.xml" ContentType="application/vnd.openxmlformats-officedocument.presentationml.tags+xml"/>
  <Override PartName="/ppt/tags/tag359.xml" ContentType="application/vnd.openxmlformats-officedocument.presentationml.tags+xml"/>
  <Override PartName="/ppt/notesSlides/notesSlide50.xml" ContentType="application/vnd.openxmlformats-officedocument.presentationml.notesSlide+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notesSlides/notesSlide51.xml" ContentType="application/vnd.openxmlformats-officedocument.presentationml.notesSlide+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notesSlides/notesSlide52.xml" ContentType="application/vnd.openxmlformats-officedocument.presentationml.notesSlide+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notesSlides/notesSlide53.xml" ContentType="application/vnd.openxmlformats-officedocument.presentationml.notesSlide+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notesSlides/notesSlide54.xml" ContentType="application/vnd.openxmlformats-officedocument.presentationml.notesSlide+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notesSlides/notesSlide55.xml" ContentType="application/vnd.openxmlformats-officedocument.presentationml.notesSlide+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notesSlides/notesSlide5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1"/>
  </p:notesMasterIdLst>
  <p:sldIdLst>
    <p:sldId id="257" r:id="rId5"/>
    <p:sldId id="283" r:id="rId6"/>
    <p:sldId id="284" r:id="rId7"/>
    <p:sldId id="260" r:id="rId8"/>
    <p:sldId id="287" r:id="rId9"/>
    <p:sldId id="288" r:id="rId10"/>
    <p:sldId id="289" r:id="rId11"/>
    <p:sldId id="290" r:id="rId12"/>
    <p:sldId id="291" r:id="rId13"/>
    <p:sldId id="295" r:id="rId14"/>
    <p:sldId id="336" r:id="rId15"/>
    <p:sldId id="321" r:id="rId16"/>
    <p:sldId id="322" r:id="rId17"/>
    <p:sldId id="298" r:id="rId18"/>
    <p:sldId id="293" r:id="rId19"/>
    <p:sldId id="265" r:id="rId20"/>
    <p:sldId id="316" r:id="rId21"/>
    <p:sldId id="301" r:id="rId22"/>
    <p:sldId id="341" r:id="rId23"/>
    <p:sldId id="344" r:id="rId24"/>
    <p:sldId id="342" r:id="rId25"/>
    <p:sldId id="340" r:id="rId26"/>
    <p:sldId id="302" r:id="rId27"/>
    <p:sldId id="303" r:id="rId28"/>
    <p:sldId id="317" r:id="rId29"/>
    <p:sldId id="304" r:id="rId30"/>
    <p:sldId id="309" r:id="rId31"/>
    <p:sldId id="332" r:id="rId32"/>
    <p:sldId id="312" r:id="rId33"/>
    <p:sldId id="330" r:id="rId34"/>
    <p:sldId id="331" r:id="rId35"/>
    <p:sldId id="305" r:id="rId36"/>
    <p:sldId id="318" r:id="rId37"/>
    <p:sldId id="306" r:id="rId38"/>
    <p:sldId id="323" r:id="rId39"/>
    <p:sldId id="310" r:id="rId40"/>
    <p:sldId id="333" r:id="rId41"/>
    <p:sldId id="315" r:id="rId42"/>
    <p:sldId id="313" r:id="rId43"/>
    <p:sldId id="339" r:id="rId44"/>
    <p:sldId id="334" r:id="rId45"/>
    <p:sldId id="281" r:id="rId46"/>
    <p:sldId id="324" r:id="rId47"/>
    <p:sldId id="271" r:id="rId48"/>
    <p:sldId id="327" r:id="rId49"/>
    <p:sldId id="325" r:id="rId50"/>
    <p:sldId id="326" r:id="rId51"/>
    <p:sldId id="328" r:id="rId52"/>
    <p:sldId id="274" r:id="rId53"/>
    <p:sldId id="335" r:id="rId54"/>
    <p:sldId id="329" r:id="rId55"/>
    <p:sldId id="276" r:id="rId56"/>
    <p:sldId id="320" r:id="rId57"/>
    <p:sldId id="267" r:id="rId58"/>
    <p:sldId id="268" r:id="rId59"/>
    <p:sldId id="269" r:id="rId60"/>
  </p:sldIdLst>
  <p:sldSz cx="12192000" cy="6858000"/>
  <p:notesSz cx="7010400" cy="9296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3300"/>
    <a:srgbClr val="EF3B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778" autoAdjust="0"/>
  </p:normalViewPr>
  <p:slideViewPr>
    <p:cSldViewPr snapToGrid="0">
      <p:cViewPr varScale="1">
        <p:scale>
          <a:sx n="66" d="100"/>
          <a:sy n="66" d="100"/>
        </p:scale>
        <p:origin x="1301"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e Séguin" userId="9d5d53e91effe087" providerId="LiveId" clId="{E08C05E0-1B75-468F-89F5-716561687A0B}"/>
    <pc:docChg chg="modSld">
      <pc:chgData name="Caroline Séguin" userId="9d5d53e91effe087" providerId="LiveId" clId="{E08C05E0-1B75-468F-89F5-716561687A0B}" dt="2026-03-21T12:54:17.231" v="99" actId="1076"/>
      <pc:docMkLst>
        <pc:docMk/>
      </pc:docMkLst>
      <pc:sldChg chg="modSp mod">
        <pc:chgData name="Caroline Séguin" userId="9d5d53e91effe087" providerId="LiveId" clId="{E08C05E0-1B75-468F-89F5-716561687A0B}" dt="2026-03-03T18:20:30.810" v="98" actId="20577"/>
        <pc:sldMkLst>
          <pc:docMk/>
          <pc:sldMk cId="749862298" sldId="283"/>
        </pc:sldMkLst>
        <pc:spChg chg="mod">
          <ac:chgData name="Caroline Séguin" userId="9d5d53e91effe087" providerId="LiveId" clId="{E08C05E0-1B75-468F-89F5-716561687A0B}" dt="2026-03-03T18:20:30.810" v="98" actId="20577"/>
          <ac:spMkLst>
            <pc:docMk/>
            <pc:sldMk cId="749862298" sldId="283"/>
            <ac:spMk id="3" creationId="{00000000-0000-0000-0000-000000000000}"/>
          </ac:spMkLst>
        </pc:spChg>
      </pc:sldChg>
      <pc:sldChg chg="modSp mod">
        <pc:chgData name="Caroline Séguin" userId="9d5d53e91effe087" providerId="LiveId" clId="{E08C05E0-1B75-468F-89F5-716561687A0B}" dt="2026-03-21T12:54:17.231" v="99" actId="1076"/>
        <pc:sldMkLst>
          <pc:docMk/>
          <pc:sldMk cId="2439110840" sldId="289"/>
        </pc:sldMkLst>
        <pc:spChg chg="mod">
          <ac:chgData name="Caroline Séguin" userId="9d5d53e91effe087" providerId="LiveId" clId="{E08C05E0-1B75-468F-89F5-716561687A0B}" dt="2026-03-21T12:54:17.231" v="99" actId="1076"/>
          <ac:spMkLst>
            <pc:docMk/>
            <pc:sldMk cId="2439110840" sldId="289"/>
            <ac:spMk id="5" creationId="{52A5B8DD-7684-4727-8FBA-BF0C5E21145B}"/>
          </ac:spMkLst>
        </pc:spChg>
      </pc:sldChg>
    </pc:docChg>
  </pc:docChgLst>
  <pc:docChgLst>
    <pc:chgData name="Anne Plamondon - ACEF" userId="c6239d54-5ee6-4c7b-a33d-5c235d2d57a3" providerId="ADAL" clId="{96BFDAE4-3C99-42DE-8874-27D5CD875915}"/>
    <pc:docChg chg="custSel modSld">
      <pc:chgData name="Anne Plamondon - ACEF" userId="c6239d54-5ee6-4c7b-a33d-5c235d2d57a3" providerId="ADAL" clId="{96BFDAE4-3C99-42DE-8874-27D5CD875915}" dt="2026-02-26T15:05:57.164" v="7" actId="13926"/>
      <pc:docMkLst>
        <pc:docMk/>
      </pc:docMkLst>
      <pc:sldChg chg="delSp mod">
        <pc:chgData name="Anne Plamondon - ACEF" userId="c6239d54-5ee6-4c7b-a33d-5c235d2d57a3" providerId="ADAL" clId="{96BFDAE4-3C99-42DE-8874-27D5CD875915}" dt="2026-02-26T15:04:59.250" v="0" actId="478"/>
        <pc:sldMkLst>
          <pc:docMk/>
          <pc:sldMk cId="2038456852" sldId="329"/>
        </pc:sldMkLst>
      </pc:sldChg>
      <pc:sldChg chg="modSp mod">
        <pc:chgData name="Anne Plamondon - ACEF" userId="c6239d54-5ee6-4c7b-a33d-5c235d2d57a3" providerId="ADAL" clId="{96BFDAE4-3C99-42DE-8874-27D5CD875915}" dt="2026-02-26T15:05:57.164" v="7" actId="13926"/>
        <pc:sldMkLst>
          <pc:docMk/>
          <pc:sldMk cId="609276011" sldId="340"/>
        </pc:sldMkLst>
        <pc:spChg chg="mod">
          <ac:chgData name="Anne Plamondon - ACEF" userId="c6239d54-5ee6-4c7b-a33d-5c235d2d57a3" providerId="ADAL" clId="{96BFDAE4-3C99-42DE-8874-27D5CD875915}" dt="2026-02-26T15:05:57.164" v="7" actId="13926"/>
          <ac:spMkLst>
            <pc:docMk/>
            <pc:sldMk cId="609276011" sldId="340"/>
            <ac:spMk id="2" creationId="{10A85A35-CED1-0343-AFCC-8364870A22DC}"/>
          </ac:spMkLst>
        </pc:spChg>
        <pc:spChg chg="mod">
          <ac:chgData name="Anne Plamondon - ACEF" userId="c6239d54-5ee6-4c7b-a33d-5c235d2d57a3" providerId="ADAL" clId="{96BFDAE4-3C99-42DE-8874-27D5CD875915}" dt="2026-02-26T15:05:37.576" v="4" actId="5793"/>
          <ac:spMkLst>
            <pc:docMk/>
            <pc:sldMk cId="609276011" sldId="340"/>
            <ac:spMk id="4" creationId="{AD7DACC7-7FFC-B564-8FCB-A976CC311E6B}"/>
          </ac:spMkLst>
        </pc:spChg>
        <pc:spChg chg="mod">
          <ac:chgData name="Anne Plamondon - ACEF" userId="c6239d54-5ee6-4c7b-a33d-5c235d2d57a3" providerId="ADAL" clId="{96BFDAE4-3C99-42DE-8874-27D5CD875915}" dt="2026-02-26T15:05:41.293" v="6" actId="5793"/>
          <ac:spMkLst>
            <pc:docMk/>
            <pc:sldMk cId="609276011" sldId="340"/>
            <ac:spMk id="9" creationId="{B8AF3E83-906A-E5AC-9853-7B0FA0D9A3FB}"/>
          </ac:spMkLst>
        </pc:spChg>
      </pc:sldChg>
    </pc:docChg>
  </pc:docChgLst>
  <pc:docChgLst>
    <pc:chgData name="Caroline Séguin – ACEF" userId="S::cseguin@aceflanaudiere.ca::cb75db48-5c67-4a7b-9447-7b62519f8360" providerId="AD" clId="Web-{E201D492-0A46-5011-9DD4-7676975CE0A8}"/>
    <pc:docChg chg="addSld delSld modSld sldOrd">
      <pc:chgData name="Caroline Séguin – ACEF" userId="S::cseguin@aceflanaudiere.ca::cb75db48-5c67-4a7b-9447-7b62519f8360" providerId="AD" clId="Web-{E201D492-0A46-5011-9DD4-7676975CE0A8}" dt="2026-03-03T15:54:41.391" v="770" actId="20577"/>
      <pc:docMkLst>
        <pc:docMk/>
      </pc:docMkLst>
      <pc:sldChg chg="modSp">
        <pc:chgData name="Caroline Séguin – ACEF" userId="S::cseguin@aceflanaudiere.ca::cb75db48-5c67-4a7b-9447-7b62519f8360" providerId="AD" clId="Web-{E201D492-0A46-5011-9DD4-7676975CE0A8}" dt="2026-03-03T15:54:41.391" v="770" actId="20577"/>
        <pc:sldMkLst>
          <pc:docMk/>
          <pc:sldMk cId="3613906188" sldId="274"/>
        </pc:sldMkLst>
        <pc:spChg chg="mod">
          <ac:chgData name="Caroline Séguin – ACEF" userId="S::cseguin@aceflanaudiere.ca::cb75db48-5c67-4a7b-9447-7b62519f8360" providerId="AD" clId="Web-{E201D492-0A46-5011-9DD4-7676975CE0A8}" dt="2026-03-03T15:54:36.531" v="768" actId="20577"/>
          <ac:spMkLst>
            <pc:docMk/>
            <pc:sldMk cId="3613906188" sldId="274"/>
            <ac:spMk id="13316" creationId="{00000000-0000-0000-0000-000000000000}"/>
          </ac:spMkLst>
        </pc:spChg>
        <pc:spChg chg="mod">
          <ac:chgData name="Caroline Séguin – ACEF" userId="S::cseguin@aceflanaudiere.ca::cb75db48-5c67-4a7b-9447-7b62519f8360" providerId="AD" clId="Web-{E201D492-0A46-5011-9DD4-7676975CE0A8}" dt="2026-03-03T15:54:16.749" v="763" actId="14100"/>
          <ac:spMkLst>
            <pc:docMk/>
            <pc:sldMk cId="3613906188" sldId="274"/>
            <ac:spMk id="13317" creationId="{00000000-0000-0000-0000-000000000000}"/>
          </ac:spMkLst>
        </pc:spChg>
        <pc:spChg chg="mod">
          <ac:chgData name="Caroline Séguin – ACEF" userId="S::cseguin@aceflanaudiere.ca::cb75db48-5c67-4a7b-9447-7b62519f8360" providerId="AD" clId="Web-{E201D492-0A46-5011-9DD4-7676975CE0A8}" dt="2026-03-03T15:54:38.906" v="769" actId="20577"/>
          <ac:spMkLst>
            <pc:docMk/>
            <pc:sldMk cId="3613906188" sldId="274"/>
            <ac:spMk id="13319" creationId="{00000000-0000-0000-0000-000000000000}"/>
          </ac:spMkLst>
        </pc:spChg>
        <pc:spChg chg="mod">
          <ac:chgData name="Caroline Séguin – ACEF" userId="S::cseguin@aceflanaudiere.ca::cb75db48-5c67-4a7b-9447-7b62519f8360" providerId="AD" clId="Web-{E201D492-0A46-5011-9DD4-7676975CE0A8}" dt="2026-03-03T15:54:41.391" v="770" actId="20577"/>
          <ac:spMkLst>
            <pc:docMk/>
            <pc:sldMk cId="3613906188" sldId="274"/>
            <ac:spMk id="13321" creationId="{00000000-0000-0000-0000-000000000000}"/>
          </ac:spMkLst>
        </pc:spChg>
        <pc:picChg chg="mod">
          <ac:chgData name="Caroline Séguin – ACEF" userId="S::cseguin@aceflanaudiere.ca::cb75db48-5c67-4a7b-9447-7b62519f8360" providerId="AD" clId="Web-{E201D492-0A46-5011-9DD4-7676975CE0A8}" dt="2026-03-03T15:54:23.265" v="764" actId="1076"/>
          <ac:picMkLst>
            <pc:docMk/>
            <pc:sldMk cId="3613906188" sldId="274"/>
            <ac:picMk id="13322" creationId="{00000000-0000-0000-0000-000000000000}"/>
          </ac:picMkLst>
        </pc:picChg>
      </pc:sldChg>
      <pc:sldChg chg="addSp modSp">
        <pc:chgData name="Caroline Séguin – ACEF" userId="S::cseguin@aceflanaudiere.ca::cb75db48-5c67-4a7b-9447-7b62519f8360" providerId="AD" clId="Web-{E201D492-0A46-5011-9DD4-7676975CE0A8}" dt="2026-03-03T15:31:40.931" v="532" actId="1076"/>
        <pc:sldMkLst>
          <pc:docMk/>
          <pc:sldMk cId="2936893145" sldId="281"/>
        </pc:sldMkLst>
        <pc:spChg chg="add mod">
          <ac:chgData name="Caroline Séguin – ACEF" userId="S::cseguin@aceflanaudiere.ca::cb75db48-5c67-4a7b-9447-7b62519f8360" providerId="AD" clId="Web-{E201D492-0A46-5011-9DD4-7676975CE0A8}" dt="2026-03-03T15:31:40.931" v="532" actId="1076"/>
          <ac:spMkLst>
            <pc:docMk/>
            <pc:sldMk cId="2936893145" sldId="281"/>
            <ac:spMk id="3" creationId="{87A7315A-636D-FCF9-F01B-EFE0D9CE2AEC}"/>
          </ac:spMkLst>
        </pc:spChg>
        <pc:spChg chg="mod">
          <ac:chgData name="Caroline Séguin – ACEF" userId="S::cseguin@aceflanaudiere.ca::cb75db48-5c67-4a7b-9447-7b62519f8360" providerId="AD" clId="Web-{E201D492-0A46-5011-9DD4-7676975CE0A8}" dt="2026-03-03T15:31:06.055" v="525" actId="20577"/>
          <ac:spMkLst>
            <pc:docMk/>
            <pc:sldMk cId="2936893145" sldId="281"/>
            <ac:spMk id="8" creationId="{B2D9DDFB-F909-4EDD-8A14-F0D6A780E0E1}"/>
          </ac:spMkLst>
        </pc:spChg>
      </pc:sldChg>
      <pc:sldChg chg="addSp modSp modNotes">
        <pc:chgData name="Caroline Séguin – ACEF" userId="S::cseguin@aceflanaudiere.ca::cb75db48-5c67-4a7b-9447-7b62519f8360" providerId="AD" clId="Web-{E201D492-0A46-5011-9DD4-7676975CE0A8}" dt="2026-03-03T14:32:51.473" v="75" actId="1076"/>
        <pc:sldMkLst>
          <pc:docMk/>
          <pc:sldMk cId="3335703261" sldId="293"/>
        </pc:sldMkLst>
        <pc:spChg chg="add mod">
          <ac:chgData name="Caroline Séguin – ACEF" userId="S::cseguin@aceflanaudiere.ca::cb75db48-5c67-4a7b-9447-7b62519f8360" providerId="AD" clId="Web-{E201D492-0A46-5011-9DD4-7676975CE0A8}" dt="2026-03-03T14:32:51.473" v="75" actId="1076"/>
          <ac:spMkLst>
            <pc:docMk/>
            <pc:sldMk cId="3335703261" sldId="293"/>
            <ac:spMk id="2" creationId="{E69E66E1-8D0F-722C-5A3A-52ACDDA36E56}"/>
          </ac:spMkLst>
        </pc:spChg>
        <pc:spChg chg="mod">
          <ac:chgData name="Caroline Séguin – ACEF" userId="S::cseguin@aceflanaudiere.ca::cb75db48-5c67-4a7b-9447-7b62519f8360" providerId="AD" clId="Web-{E201D492-0A46-5011-9DD4-7676975CE0A8}" dt="2026-03-03T14:31:26.425" v="29" actId="20577"/>
          <ac:spMkLst>
            <pc:docMk/>
            <pc:sldMk cId="3335703261" sldId="293"/>
            <ac:spMk id="11" creationId="{1D67F988-FC92-407E-B2E1-6D4CE54049B6}"/>
          </ac:spMkLst>
        </pc:spChg>
        <pc:spChg chg="mod">
          <ac:chgData name="Caroline Séguin – ACEF" userId="S::cseguin@aceflanaudiere.ca::cb75db48-5c67-4a7b-9447-7b62519f8360" providerId="AD" clId="Web-{E201D492-0A46-5011-9DD4-7676975CE0A8}" dt="2026-03-03T14:30:39.785" v="15" actId="20577"/>
          <ac:spMkLst>
            <pc:docMk/>
            <pc:sldMk cId="3335703261" sldId="293"/>
            <ac:spMk id="12" creationId="{194224BC-0415-4E80-A992-694781CF4CF4}"/>
          </ac:spMkLst>
        </pc:spChg>
        <pc:spChg chg="mod">
          <ac:chgData name="Caroline Séguin – ACEF" userId="S::cseguin@aceflanaudiere.ca::cb75db48-5c67-4a7b-9447-7b62519f8360" providerId="AD" clId="Web-{E201D492-0A46-5011-9DD4-7676975CE0A8}" dt="2026-03-03T14:31:39.316" v="35" actId="20577"/>
          <ac:spMkLst>
            <pc:docMk/>
            <pc:sldMk cId="3335703261" sldId="293"/>
            <ac:spMk id="14" creationId="{12763451-C7E6-4C82-933C-E89371676FA3}"/>
          </ac:spMkLst>
        </pc:spChg>
        <pc:spChg chg="mod">
          <ac:chgData name="Caroline Séguin – ACEF" userId="S::cseguin@aceflanaudiere.ca::cb75db48-5c67-4a7b-9447-7b62519f8360" providerId="AD" clId="Web-{E201D492-0A46-5011-9DD4-7676975CE0A8}" dt="2026-03-03T14:30:50.394" v="19" actId="20577"/>
          <ac:spMkLst>
            <pc:docMk/>
            <pc:sldMk cId="3335703261" sldId="293"/>
            <ac:spMk id="16" creationId="{1C44604A-5DB3-4D15-A9F9-C3A9A687229A}"/>
          </ac:spMkLst>
        </pc:spChg>
        <pc:spChg chg="mod">
          <ac:chgData name="Caroline Séguin – ACEF" userId="S::cseguin@aceflanaudiere.ca::cb75db48-5c67-4a7b-9447-7b62519f8360" providerId="AD" clId="Web-{E201D492-0A46-5011-9DD4-7676975CE0A8}" dt="2026-03-03T14:31:51.504" v="40" actId="20577"/>
          <ac:spMkLst>
            <pc:docMk/>
            <pc:sldMk cId="3335703261" sldId="293"/>
            <ac:spMk id="21" creationId="{F36A3333-3D6F-4D9C-B111-3F0A5E2C6E85}"/>
          </ac:spMkLst>
        </pc:spChg>
      </pc:sldChg>
      <pc:sldChg chg="modSp">
        <pc:chgData name="Caroline Séguin – ACEF" userId="S::cseguin@aceflanaudiere.ca::cb75db48-5c67-4a7b-9447-7b62519f8360" providerId="AD" clId="Web-{E201D492-0A46-5011-9DD4-7676975CE0A8}" dt="2026-03-03T14:30:11.269" v="7" actId="14100"/>
        <pc:sldMkLst>
          <pc:docMk/>
          <pc:sldMk cId="2643654694" sldId="298"/>
        </pc:sldMkLst>
        <pc:spChg chg="mod">
          <ac:chgData name="Caroline Séguin – ACEF" userId="S::cseguin@aceflanaudiere.ca::cb75db48-5c67-4a7b-9447-7b62519f8360" providerId="AD" clId="Web-{E201D492-0A46-5011-9DD4-7676975CE0A8}" dt="2026-03-03T14:30:11.269" v="7" actId="14100"/>
          <ac:spMkLst>
            <pc:docMk/>
            <pc:sldMk cId="2643654694" sldId="298"/>
            <ac:spMk id="9" creationId="{2CB3F9B1-C7E1-490D-871F-E35ACDAFCAD5}"/>
          </ac:spMkLst>
        </pc:spChg>
      </pc:sldChg>
      <pc:sldChg chg="addSp modSp">
        <pc:chgData name="Caroline Séguin – ACEF" userId="S::cseguin@aceflanaudiere.ca::cb75db48-5c67-4a7b-9447-7b62519f8360" providerId="AD" clId="Web-{E201D492-0A46-5011-9DD4-7676975CE0A8}" dt="2026-03-03T15:31:23.305" v="528" actId="20577"/>
        <pc:sldMkLst>
          <pc:docMk/>
          <pc:sldMk cId="795345665" sldId="334"/>
        </pc:sldMkLst>
        <pc:spChg chg="add mod">
          <ac:chgData name="Caroline Séguin – ACEF" userId="S::cseguin@aceflanaudiere.ca::cb75db48-5c67-4a7b-9447-7b62519f8360" providerId="AD" clId="Web-{E201D492-0A46-5011-9DD4-7676975CE0A8}" dt="2026-03-03T15:31:23.305" v="528" actId="20577"/>
          <ac:spMkLst>
            <pc:docMk/>
            <pc:sldMk cId="795345665" sldId="334"/>
            <ac:spMk id="2" creationId="{ABCECA2C-460F-1753-35F0-78DFB7D9A06D}"/>
          </ac:spMkLst>
        </pc:spChg>
        <pc:spChg chg="mod">
          <ac:chgData name="Caroline Séguin – ACEF" userId="S::cseguin@aceflanaudiere.ca::cb75db48-5c67-4a7b-9447-7b62519f8360" providerId="AD" clId="Web-{E201D492-0A46-5011-9DD4-7676975CE0A8}" dt="2026-03-03T15:29:52.757" v="523" actId="20577"/>
          <ac:spMkLst>
            <pc:docMk/>
            <pc:sldMk cId="795345665" sldId="334"/>
            <ac:spMk id="5" creationId="{09028ADF-BFE0-4B26-878F-F78BF6A3CA0E}"/>
          </ac:spMkLst>
        </pc:spChg>
      </pc:sldChg>
      <pc:sldChg chg="addSp modSp ord">
        <pc:chgData name="Caroline Séguin – ACEF" userId="S::cseguin@aceflanaudiere.ca::cb75db48-5c67-4a7b-9447-7b62519f8360" providerId="AD" clId="Web-{E201D492-0A46-5011-9DD4-7676975CE0A8}" dt="2026-03-03T15:53:45.201" v="757" actId="20577"/>
        <pc:sldMkLst>
          <pc:docMk/>
          <pc:sldMk cId="609276011" sldId="340"/>
        </pc:sldMkLst>
        <pc:spChg chg="add mod">
          <ac:chgData name="Caroline Séguin – ACEF" userId="S::cseguin@aceflanaudiere.ca::cb75db48-5c67-4a7b-9447-7b62519f8360" providerId="AD" clId="Web-{E201D492-0A46-5011-9DD4-7676975CE0A8}" dt="2026-03-03T15:51:56.310" v="743" actId="1076"/>
          <ac:spMkLst>
            <pc:docMk/>
            <pc:sldMk cId="609276011" sldId="340"/>
            <ac:spMk id="3" creationId="{CF63F39C-A1FA-280D-3D15-55E3B9E33440}"/>
          </ac:spMkLst>
        </pc:spChg>
        <pc:spChg chg="mod">
          <ac:chgData name="Caroline Séguin – ACEF" userId="S::cseguin@aceflanaudiere.ca::cb75db48-5c67-4a7b-9447-7b62519f8360" providerId="AD" clId="Web-{E201D492-0A46-5011-9DD4-7676975CE0A8}" dt="2026-03-03T15:53:45.201" v="757" actId="20577"/>
          <ac:spMkLst>
            <pc:docMk/>
            <pc:sldMk cId="609276011" sldId="340"/>
            <ac:spMk id="4" creationId="{AD7DACC7-7FFC-B564-8FCB-A976CC311E6B}"/>
          </ac:spMkLst>
        </pc:spChg>
        <pc:spChg chg="mod">
          <ac:chgData name="Caroline Séguin – ACEF" userId="S::cseguin@aceflanaudiere.ca::cb75db48-5c67-4a7b-9447-7b62519f8360" providerId="AD" clId="Web-{E201D492-0A46-5011-9DD4-7676975CE0A8}" dt="2026-03-03T15:52:29.279" v="747" actId="20577"/>
          <ac:spMkLst>
            <pc:docMk/>
            <pc:sldMk cId="609276011" sldId="340"/>
            <ac:spMk id="9" creationId="{B8AF3E83-906A-E5AC-9853-7B0FA0D9A3FB}"/>
          </ac:spMkLst>
        </pc:spChg>
      </pc:sldChg>
      <pc:sldChg chg="addSp delSp modSp modNotes">
        <pc:chgData name="Caroline Séguin – ACEF" userId="S::cseguin@aceflanaudiere.ca::cb75db48-5c67-4a7b-9447-7b62519f8360" providerId="AD" clId="Web-{E201D492-0A46-5011-9DD4-7676975CE0A8}" dt="2026-03-03T14:47:00.052" v="161" actId="1076"/>
        <pc:sldMkLst>
          <pc:docMk/>
          <pc:sldMk cId="4199691597" sldId="341"/>
        </pc:sldMkLst>
        <pc:spChg chg="add mod">
          <ac:chgData name="Caroline Séguin – ACEF" userId="S::cseguin@aceflanaudiere.ca::cb75db48-5c67-4a7b-9447-7b62519f8360" providerId="AD" clId="Web-{E201D492-0A46-5011-9DD4-7676975CE0A8}" dt="2026-03-03T14:45:54.708" v="159" actId="20577"/>
          <ac:spMkLst>
            <pc:docMk/>
            <pc:sldMk cId="4199691597" sldId="341"/>
            <ac:spMk id="4" creationId="{987478F8-FBB9-B856-11B3-B284470A39D7}"/>
          </ac:spMkLst>
        </pc:spChg>
        <pc:spChg chg="mod">
          <ac:chgData name="Caroline Séguin – ACEF" userId="S::cseguin@aceflanaudiere.ca::cb75db48-5c67-4a7b-9447-7b62519f8360" providerId="AD" clId="Web-{E201D492-0A46-5011-9DD4-7676975CE0A8}" dt="2026-03-03T14:42:11.362" v="110" actId="20577"/>
          <ac:spMkLst>
            <pc:docMk/>
            <pc:sldMk cId="4199691597" sldId="341"/>
            <ac:spMk id="21506" creationId="{00000000-0000-0000-0000-000000000000}"/>
          </ac:spMkLst>
        </pc:spChg>
        <pc:picChg chg="add mod">
          <ac:chgData name="Caroline Séguin – ACEF" userId="S::cseguin@aceflanaudiere.ca::cb75db48-5c67-4a7b-9447-7b62519f8360" providerId="AD" clId="Web-{E201D492-0A46-5011-9DD4-7676975CE0A8}" dt="2026-03-03T14:44:57.817" v="135" actId="1076"/>
          <ac:picMkLst>
            <pc:docMk/>
            <pc:sldMk cId="4199691597" sldId="341"/>
            <ac:picMk id="2" creationId="{A0E51606-57E2-98F8-6780-6B6F26085420}"/>
          </ac:picMkLst>
        </pc:picChg>
        <pc:picChg chg="add mod">
          <ac:chgData name="Caroline Séguin – ACEF" userId="S::cseguin@aceflanaudiere.ca::cb75db48-5c67-4a7b-9447-7b62519f8360" providerId="AD" clId="Web-{E201D492-0A46-5011-9DD4-7676975CE0A8}" dt="2026-03-03T14:47:00.052" v="161" actId="1076"/>
          <ac:picMkLst>
            <pc:docMk/>
            <pc:sldMk cId="4199691597" sldId="341"/>
            <ac:picMk id="5" creationId="{6344E7FA-D90F-071C-A635-7B8F1EF75D8E}"/>
          </ac:picMkLst>
        </pc:picChg>
      </pc:sldChg>
      <pc:sldChg chg="modSp">
        <pc:chgData name="Caroline Séguin – ACEF" userId="S::cseguin@aceflanaudiere.ca::cb75db48-5c67-4a7b-9447-7b62519f8360" providerId="AD" clId="Web-{E201D492-0A46-5011-9DD4-7676975CE0A8}" dt="2026-03-03T15:15:57.836" v="434" actId="14100"/>
        <pc:sldMkLst>
          <pc:docMk/>
          <pc:sldMk cId="3770084936" sldId="342"/>
        </pc:sldMkLst>
        <pc:spChg chg="mod">
          <ac:chgData name="Caroline Séguin – ACEF" userId="S::cseguin@aceflanaudiere.ca::cb75db48-5c67-4a7b-9447-7b62519f8360" providerId="AD" clId="Web-{E201D492-0A46-5011-9DD4-7676975CE0A8}" dt="2026-03-03T15:14:55.882" v="407" actId="14100"/>
          <ac:spMkLst>
            <pc:docMk/>
            <pc:sldMk cId="3770084936" sldId="342"/>
            <ac:spMk id="21" creationId="{F2437453-6B95-7F83-1DAD-3E09E0D0A356}"/>
          </ac:spMkLst>
        </pc:spChg>
        <pc:spChg chg="mod">
          <ac:chgData name="Caroline Séguin – ACEF" userId="S::cseguin@aceflanaudiere.ca::cb75db48-5c67-4a7b-9447-7b62519f8360" providerId="AD" clId="Web-{E201D492-0A46-5011-9DD4-7676975CE0A8}" dt="2026-03-03T15:15:53.664" v="432" actId="14100"/>
          <ac:spMkLst>
            <pc:docMk/>
            <pc:sldMk cId="3770084936" sldId="342"/>
            <ac:spMk id="22" creationId="{E7B9CDC4-7C85-7132-589C-140F3756419D}"/>
          </ac:spMkLst>
        </pc:spChg>
        <pc:spChg chg="mod">
          <ac:chgData name="Caroline Séguin – ACEF" userId="S::cseguin@aceflanaudiere.ca::cb75db48-5c67-4a7b-9447-7b62519f8360" providerId="AD" clId="Web-{E201D492-0A46-5011-9DD4-7676975CE0A8}" dt="2026-03-03T15:15:48.882" v="430" actId="20577"/>
          <ac:spMkLst>
            <pc:docMk/>
            <pc:sldMk cId="3770084936" sldId="342"/>
            <ac:spMk id="23" creationId="{F8E770CF-9817-A499-B4FF-BB562B1DF788}"/>
          </ac:spMkLst>
        </pc:spChg>
        <pc:spChg chg="mod">
          <ac:chgData name="Caroline Séguin – ACEF" userId="S::cseguin@aceflanaudiere.ca::cb75db48-5c67-4a7b-9447-7b62519f8360" providerId="AD" clId="Web-{E201D492-0A46-5011-9DD4-7676975CE0A8}" dt="2026-03-03T15:15:04.866" v="408" actId="1076"/>
          <ac:spMkLst>
            <pc:docMk/>
            <pc:sldMk cId="3770084936" sldId="342"/>
            <ac:spMk id="26" creationId="{4C413B0C-09C5-347E-C76A-A8D178C1AAC7}"/>
          </ac:spMkLst>
        </pc:spChg>
        <pc:picChg chg="mod">
          <ac:chgData name="Caroline Séguin – ACEF" userId="S::cseguin@aceflanaudiere.ca::cb75db48-5c67-4a7b-9447-7b62519f8360" providerId="AD" clId="Web-{E201D492-0A46-5011-9DD4-7676975CE0A8}" dt="2026-03-03T15:15:57.836" v="434" actId="14100"/>
          <ac:picMkLst>
            <pc:docMk/>
            <pc:sldMk cId="3770084936" sldId="342"/>
            <ac:picMk id="4" creationId="{7960149F-F870-71A6-715A-27EFD328ADCD}"/>
          </ac:picMkLst>
        </pc:picChg>
      </pc:sldChg>
      <pc:sldChg chg="addSp delSp modSp add replId">
        <pc:chgData name="Caroline Séguin – ACEF" userId="S::cseguin@aceflanaudiere.ca::cb75db48-5c67-4a7b-9447-7b62519f8360" providerId="AD" clId="Web-{E201D492-0A46-5011-9DD4-7676975CE0A8}" dt="2026-03-03T15:02:07.976" v="284" actId="20577"/>
        <pc:sldMkLst>
          <pc:docMk/>
          <pc:sldMk cId="2127373308" sldId="344"/>
        </pc:sldMkLst>
        <pc:spChg chg="add mod">
          <ac:chgData name="Caroline Séguin – ACEF" userId="S::cseguin@aceflanaudiere.ca::cb75db48-5c67-4a7b-9447-7b62519f8360" providerId="AD" clId="Web-{E201D492-0A46-5011-9DD4-7676975CE0A8}" dt="2026-03-03T15:02:07.976" v="284" actId="20577"/>
          <ac:spMkLst>
            <pc:docMk/>
            <pc:sldMk cId="2127373308" sldId="344"/>
            <ac:spMk id="4" creationId="{00BC0007-798F-F318-AE3A-473F643E3CEC}"/>
          </ac:spMkLst>
        </pc:spChg>
        <pc:spChg chg="mod">
          <ac:chgData name="Caroline Séguin – ACEF" userId="S::cseguin@aceflanaudiere.ca::cb75db48-5c67-4a7b-9447-7b62519f8360" providerId="AD" clId="Web-{E201D492-0A46-5011-9DD4-7676975CE0A8}" dt="2026-03-03T14:59:24.115" v="255" actId="20577"/>
          <ac:spMkLst>
            <pc:docMk/>
            <pc:sldMk cId="2127373308" sldId="344"/>
            <ac:spMk id="16" creationId="{6105F516-F7EA-14AC-B451-5016B4740149}"/>
          </ac:spMkLst>
        </pc:spChg>
        <pc:spChg chg="mod">
          <ac:chgData name="Caroline Séguin – ACEF" userId="S::cseguin@aceflanaudiere.ca::cb75db48-5c67-4a7b-9447-7b62519f8360" providerId="AD" clId="Web-{E201D492-0A46-5011-9DD4-7676975CE0A8}" dt="2026-03-03T14:59:17.880" v="254" actId="20577"/>
          <ac:spMkLst>
            <pc:docMk/>
            <pc:sldMk cId="2127373308" sldId="344"/>
            <ac:spMk id="17" creationId="{02A213D5-99E3-3AA5-1E45-9FA904356FD3}"/>
          </ac:spMkLst>
        </pc:spChg>
        <pc:spChg chg="mod">
          <ac:chgData name="Caroline Séguin – ACEF" userId="S::cseguin@aceflanaudiere.ca::cb75db48-5c67-4a7b-9447-7b62519f8360" providerId="AD" clId="Web-{E201D492-0A46-5011-9DD4-7676975CE0A8}" dt="2026-03-03T14:59:28.068" v="256" actId="20577"/>
          <ac:spMkLst>
            <pc:docMk/>
            <pc:sldMk cId="2127373308" sldId="344"/>
            <ac:spMk id="18" creationId="{A23F24BA-E59D-C4B4-DB33-60C6111C32BA}"/>
          </ac:spMkLst>
        </pc:spChg>
        <pc:spChg chg="mod">
          <ac:chgData name="Caroline Séguin – ACEF" userId="S::cseguin@aceflanaudiere.ca::cb75db48-5c67-4a7b-9447-7b62519f8360" providerId="AD" clId="Web-{E201D492-0A46-5011-9DD4-7676975CE0A8}" dt="2026-03-03T14:59:33.037" v="257" actId="20577"/>
          <ac:spMkLst>
            <pc:docMk/>
            <pc:sldMk cId="2127373308" sldId="344"/>
            <ac:spMk id="19" creationId="{A9F3726D-1448-969D-FA9F-74BABAD7EB2B}"/>
          </ac:spMkLst>
        </pc:spChg>
        <pc:spChg chg="mod">
          <ac:chgData name="Caroline Séguin – ACEF" userId="S::cseguin@aceflanaudiere.ca::cb75db48-5c67-4a7b-9447-7b62519f8360" providerId="AD" clId="Web-{E201D492-0A46-5011-9DD4-7676975CE0A8}" dt="2026-03-03T14:59:38.537" v="258" actId="20577"/>
          <ac:spMkLst>
            <pc:docMk/>
            <pc:sldMk cId="2127373308" sldId="344"/>
            <ac:spMk id="20" creationId="{02328A2F-A8F8-FE7A-5BC4-ABEA827F000A}"/>
          </ac:spMkLst>
        </pc:spChg>
        <pc:spChg chg="mod">
          <ac:chgData name="Caroline Séguin – ACEF" userId="S::cseguin@aceflanaudiere.ca::cb75db48-5c67-4a7b-9447-7b62519f8360" providerId="AD" clId="Web-{E201D492-0A46-5011-9DD4-7676975CE0A8}" dt="2026-03-03T15:01:32.897" v="282" actId="20577"/>
          <ac:spMkLst>
            <pc:docMk/>
            <pc:sldMk cId="2127373308" sldId="344"/>
            <ac:spMk id="21" creationId="{873F2056-BB3E-204A-B1DC-245657192193}"/>
          </ac:spMkLst>
        </pc:spChg>
        <pc:picChg chg="add mod">
          <ac:chgData name="Caroline Séguin – ACEF" userId="S::cseguin@aceflanaudiere.ca::cb75db48-5c67-4a7b-9447-7b62519f8360" providerId="AD" clId="Web-{E201D492-0A46-5011-9DD4-7676975CE0A8}" dt="2026-03-03T14:51:33.306" v="218" actId="1076"/>
          <ac:picMkLst>
            <pc:docMk/>
            <pc:sldMk cId="2127373308" sldId="344"/>
            <ac:picMk id="2" creationId="{DC1BECA9-7380-4A5D-8FA4-AC8ED275F8AF}"/>
          </ac:picMkLst>
        </pc:picChg>
        <pc:picChg chg="mod">
          <ac:chgData name="Caroline Séguin – ACEF" userId="S::cseguin@aceflanaudiere.ca::cb75db48-5c67-4a7b-9447-7b62519f8360" providerId="AD" clId="Web-{E201D492-0A46-5011-9DD4-7676975CE0A8}" dt="2026-03-03T14:49:11.522" v="204" actId="1076"/>
          <ac:picMkLst>
            <pc:docMk/>
            <pc:sldMk cId="2127373308" sldId="344"/>
            <ac:picMk id="3" creationId="{7B874462-372D-DCE7-643E-F64588805060}"/>
          </ac:picMkLst>
        </pc:picChg>
        <pc:picChg chg="mod">
          <ac:chgData name="Caroline Séguin – ACEF" userId="S::cseguin@aceflanaudiere.ca::cb75db48-5c67-4a7b-9447-7b62519f8360" providerId="AD" clId="Web-{E201D492-0A46-5011-9DD4-7676975CE0A8}" dt="2026-03-03T14:43:08.441" v="131" actId="1076"/>
          <ac:picMkLst>
            <pc:docMk/>
            <pc:sldMk cId="2127373308" sldId="344"/>
            <ac:picMk id="7" creationId="{5439AE45-F194-BE3D-A789-F729904E2116}"/>
          </ac:picMkLst>
        </pc:picChg>
        <pc:picChg chg="mod">
          <ac:chgData name="Caroline Séguin – ACEF" userId="S::cseguin@aceflanaudiere.ca::cb75db48-5c67-4a7b-9447-7b62519f8360" providerId="AD" clId="Web-{E201D492-0A46-5011-9DD4-7676975CE0A8}" dt="2026-03-03T14:47:26.412" v="164" actId="1076"/>
          <ac:picMkLst>
            <pc:docMk/>
            <pc:sldMk cId="2127373308" sldId="344"/>
            <ac:picMk id="9" creationId="{622D4EFD-C41E-3DF1-36BA-81A02725ACE3}"/>
          </ac:picMkLst>
        </pc:picChg>
        <pc:picChg chg="mod">
          <ac:chgData name="Caroline Séguin – ACEF" userId="S::cseguin@aceflanaudiere.ca::cb75db48-5c67-4a7b-9447-7b62519f8360" providerId="AD" clId="Web-{E201D492-0A46-5011-9DD4-7676975CE0A8}" dt="2026-03-03T14:47:42.990" v="168" actId="14100"/>
          <ac:picMkLst>
            <pc:docMk/>
            <pc:sldMk cId="2127373308" sldId="344"/>
            <ac:picMk id="10" creationId="{4AB51B7E-D825-8780-A65C-BDC49318803D}"/>
          </ac:picMkLst>
        </pc:picChg>
        <pc:picChg chg="mod">
          <ac:chgData name="Caroline Séguin – ACEF" userId="S::cseguin@aceflanaudiere.ca::cb75db48-5c67-4a7b-9447-7b62519f8360" providerId="AD" clId="Web-{E201D492-0A46-5011-9DD4-7676975CE0A8}" dt="2026-03-03T14:48:19.147" v="175" actId="1076"/>
          <ac:picMkLst>
            <pc:docMk/>
            <pc:sldMk cId="2127373308" sldId="344"/>
            <ac:picMk id="11" creationId="{8503D6E2-8DC0-7117-395C-DFAEF947FB06}"/>
          </ac:picMkLst>
        </pc:picChg>
        <pc:picChg chg="mod">
          <ac:chgData name="Caroline Séguin – ACEF" userId="S::cseguin@aceflanaudiere.ca::cb75db48-5c67-4a7b-9447-7b62519f8360" providerId="AD" clId="Web-{E201D492-0A46-5011-9DD4-7676975CE0A8}" dt="2026-03-03T14:47:54.834" v="171" actId="1076"/>
          <ac:picMkLst>
            <pc:docMk/>
            <pc:sldMk cId="2127373308" sldId="344"/>
            <ac:picMk id="12" creationId="{32FC424C-16E2-0419-E805-B0962B78807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fr-CA"/>
          </a:p>
        </p:txBody>
      </p:sp>
      <p:sp>
        <p:nvSpPr>
          <p:cNvPr id="3" name="Espace réservé de la date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8B7EBBF-C67F-4758-83D2-F4B4A49A9BC7}" type="datetimeFigureOut">
              <a:rPr lang="fr-CA" smtClean="0"/>
              <a:t>2026-03-21</a:t>
            </a:fld>
            <a:endParaRPr lang="fr-CA"/>
          </a:p>
        </p:txBody>
      </p:sp>
      <p:sp>
        <p:nvSpPr>
          <p:cNvPr id="4" name="Espace réservé de l'image des diapositives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fr-CA"/>
          </a:p>
        </p:txBody>
      </p:sp>
      <p:sp>
        <p:nvSpPr>
          <p:cNvPr id="5" name="Espace réservé des notes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FC0ECFB-CF1A-4BE2-8EB5-7E86F97C0B38}" type="slidenum">
              <a:rPr lang="fr-CA" smtClean="0"/>
              <a:t>‹N°›</a:t>
            </a:fld>
            <a:endParaRPr lang="fr-CA"/>
          </a:p>
        </p:txBody>
      </p:sp>
    </p:spTree>
    <p:extLst>
      <p:ext uri="{BB962C8B-B14F-4D97-AF65-F5344CB8AC3E}">
        <p14:creationId xmlns:p14="http://schemas.microsoft.com/office/powerpoint/2010/main" val="35437206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931774">
              <a:defRPr/>
            </a:pPr>
            <a:r>
              <a:rPr lang="fr-CA" b="1"/>
              <a:t>Ne modifier que le titre, le sous-titre et l’image sur cette diapo.</a:t>
            </a:r>
          </a:p>
          <a:p>
            <a:endParaRPr lang="fr-CA"/>
          </a:p>
        </p:txBody>
      </p:sp>
      <p:sp>
        <p:nvSpPr>
          <p:cNvPr id="4" name="Espace réservé du numéro de diapositive 3"/>
          <p:cNvSpPr>
            <a:spLocks noGrp="1"/>
          </p:cNvSpPr>
          <p:nvPr>
            <p:ph type="sldNum" sz="quarter" idx="10"/>
          </p:nvPr>
        </p:nvSpPr>
        <p:spPr/>
        <p:txBody>
          <a:bodyPr/>
          <a:lstStyle/>
          <a:p>
            <a:fld id="{1F7AAF8F-85DF-4FCD-8436-EC5D4541B670}" type="slidenum">
              <a:rPr lang="fr-CA" smtClean="0"/>
              <a:t>1</a:t>
            </a:fld>
            <a:endParaRPr lang="fr-CA"/>
          </a:p>
        </p:txBody>
      </p:sp>
    </p:spTree>
    <p:extLst>
      <p:ext uri="{BB962C8B-B14F-4D97-AF65-F5344CB8AC3E}">
        <p14:creationId xmlns:p14="http://schemas.microsoft.com/office/powerpoint/2010/main" val="15658910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1F7AAF8F-85DF-4FCD-8436-EC5D4541B670}" type="slidenum">
              <a:rPr lang="fr-CA" smtClean="0"/>
              <a:t>10</a:t>
            </a:fld>
            <a:endParaRPr lang="fr-CA"/>
          </a:p>
        </p:txBody>
      </p:sp>
    </p:spTree>
    <p:extLst>
      <p:ext uri="{BB962C8B-B14F-4D97-AF65-F5344CB8AC3E}">
        <p14:creationId xmlns:p14="http://schemas.microsoft.com/office/powerpoint/2010/main" val="16695285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1F7AAF8F-85DF-4FCD-8436-EC5D4541B670}" type="slidenum">
              <a:rPr lang="fr-CA" smtClean="0"/>
              <a:t>11</a:t>
            </a:fld>
            <a:endParaRPr lang="fr-CA"/>
          </a:p>
        </p:txBody>
      </p:sp>
    </p:spTree>
    <p:extLst>
      <p:ext uri="{BB962C8B-B14F-4D97-AF65-F5344CB8AC3E}">
        <p14:creationId xmlns:p14="http://schemas.microsoft.com/office/powerpoint/2010/main" val="36483520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a:t>Gratuit en format PDF</a:t>
            </a:r>
          </a:p>
          <a:p>
            <a:r>
              <a:rPr lang="fr-CA"/>
              <a:t>Un peu plus de 20 $ en version papier</a:t>
            </a:r>
          </a:p>
        </p:txBody>
      </p:sp>
      <p:sp>
        <p:nvSpPr>
          <p:cNvPr id="4" name="Espace réservé du numéro de diapositive 3"/>
          <p:cNvSpPr>
            <a:spLocks noGrp="1"/>
          </p:cNvSpPr>
          <p:nvPr>
            <p:ph type="sldNum" sz="quarter" idx="10"/>
          </p:nvPr>
        </p:nvSpPr>
        <p:spPr/>
        <p:txBody>
          <a:bodyPr/>
          <a:lstStyle/>
          <a:p>
            <a:fld id="{1F7AAF8F-85DF-4FCD-8436-EC5D4541B670}" type="slidenum">
              <a:rPr lang="fr-CA" smtClean="0"/>
              <a:t>12</a:t>
            </a:fld>
            <a:endParaRPr lang="fr-CA"/>
          </a:p>
        </p:txBody>
      </p:sp>
    </p:spTree>
    <p:extLst>
      <p:ext uri="{BB962C8B-B14F-4D97-AF65-F5344CB8AC3E}">
        <p14:creationId xmlns:p14="http://schemas.microsoft.com/office/powerpoint/2010/main" val="35993857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1F7AAF8F-85DF-4FCD-8436-EC5D4541B670}" type="slidenum">
              <a:rPr lang="fr-CA" smtClean="0"/>
              <a:t>13</a:t>
            </a:fld>
            <a:endParaRPr lang="fr-CA"/>
          </a:p>
        </p:txBody>
      </p:sp>
    </p:spTree>
    <p:extLst>
      <p:ext uri="{BB962C8B-B14F-4D97-AF65-F5344CB8AC3E}">
        <p14:creationId xmlns:p14="http://schemas.microsoft.com/office/powerpoint/2010/main" val="5756878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a:solidFill>
                  <a:schemeClr val="bg2">
                    <a:lumMod val="50000"/>
                  </a:schemeClr>
                </a:solidFill>
                <a:latin typeface="Century Gothic" panose="020B0502020202020204" pitchFamily="34" charset="0"/>
                <a:ea typeface="Calibri" panose="020F0502020204030204" pitchFamily="34" charset="0"/>
                <a:cs typeface="Calibri" panose="020F0502020204030204" pitchFamily="34" charset="0"/>
              </a:rPr>
              <a:t>L’assistant n’agit nullement au nom de la personne assistée. </a:t>
            </a:r>
          </a:p>
          <a:p>
            <a:endParaRPr lang="fr-CA">
              <a:solidFill>
                <a:schemeClr val="bg2">
                  <a:lumMod val="50000"/>
                </a:schemeClr>
              </a:solidFill>
              <a:latin typeface="Century Gothic" panose="020B0502020202020204" pitchFamily="34" charset="0"/>
              <a:ea typeface="Calibri" panose="020F0502020204030204" pitchFamily="34" charset="0"/>
              <a:cs typeface="Calibri" panose="020F0502020204030204" pitchFamily="34" charset="0"/>
            </a:endParaRPr>
          </a:p>
          <a:p>
            <a:r>
              <a:rPr lang="fr-CA">
                <a:solidFill>
                  <a:schemeClr val="bg2">
                    <a:lumMod val="50000"/>
                  </a:schemeClr>
                </a:solidFill>
                <a:latin typeface="Century Gothic" panose="020B0502020202020204" pitchFamily="34" charset="0"/>
                <a:ea typeface="Calibri" panose="020F0502020204030204" pitchFamily="34" charset="0"/>
                <a:cs typeface="Calibri" panose="020F0502020204030204" pitchFamily="34" charset="0"/>
              </a:rPr>
              <a:t>Il est là pour accompagner et aider.</a:t>
            </a:r>
            <a:endParaRPr lang="fr-CA"/>
          </a:p>
        </p:txBody>
      </p:sp>
      <p:sp>
        <p:nvSpPr>
          <p:cNvPr id="4" name="Espace réservé du numéro de diapositive 3"/>
          <p:cNvSpPr>
            <a:spLocks noGrp="1"/>
          </p:cNvSpPr>
          <p:nvPr>
            <p:ph type="sldNum" sz="quarter" idx="5"/>
          </p:nvPr>
        </p:nvSpPr>
        <p:spPr/>
        <p:txBody>
          <a:bodyPr/>
          <a:lstStyle/>
          <a:p>
            <a:fld id="{1F7AAF8F-85DF-4FCD-8436-EC5D4541B670}" type="slidenum">
              <a:rPr lang="fr-CA" smtClean="0"/>
              <a:t>14</a:t>
            </a:fld>
            <a:endParaRPr lang="fr-CA"/>
          </a:p>
        </p:txBody>
      </p:sp>
    </p:spTree>
    <p:extLst>
      <p:ext uri="{BB962C8B-B14F-4D97-AF65-F5344CB8AC3E}">
        <p14:creationId xmlns:p14="http://schemas.microsoft.com/office/powerpoint/2010/main" val="38256315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Text Box 1"/>
          <p:cNvSpPr txBox="1">
            <a:spLocks noChangeArrowheads="1"/>
          </p:cNvSpPr>
          <p:nvPr/>
        </p:nvSpPr>
        <p:spPr bwMode="auto">
          <a:xfrm>
            <a:off x="0" y="-9564316"/>
            <a:ext cx="1623" cy="20540848"/>
          </a:xfrm>
          <a:prstGeom prst="rect">
            <a:avLst/>
          </a:prstGeom>
          <a:solidFill>
            <a:srgbClr val="FFFFFF"/>
          </a:solidFill>
          <a:ln w="9360" cap="sq">
            <a:solidFill>
              <a:srgbClr val="000000"/>
            </a:solidFill>
            <a:miter lim="800000"/>
            <a:headEnd/>
            <a:tailEnd/>
          </a:ln>
        </p:spPr>
        <p:txBody>
          <a:bodyPr wrap="none" lIns="93177" tIns="46589" rIns="93177" bIns="46589" anchor="ctr"/>
          <a:lstStyle/>
          <a:p>
            <a:endParaRPr lang="fr-CA" altLang="fr-FR"/>
          </a:p>
        </p:txBody>
      </p:sp>
      <p:sp>
        <p:nvSpPr>
          <p:cNvPr id="40963" name="Rectangle 2"/>
          <p:cNvSpPr>
            <a:spLocks noGrp="1" noChangeArrowheads="1"/>
          </p:cNvSpPr>
          <p:nvPr>
            <p:ph type="body"/>
          </p:nvPr>
        </p:nvSpPr>
        <p:spPr>
          <a:xfrm>
            <a:off x="714022" y="4415790"/>
            <a:ext cx="5699196" cy="417531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fr-FR" altLang="fr-FR" dirty="0">
                <a:latin typeface="Times New Roman"/>
                <a:cs typeface="Times New Roman"/>
              </a:rPr>
              <a:t>Basé sur les chiffre</a:t>
            </a:r>
            <a:r>
              <a:rPr lang="fr-FR" altLang="fr-FR">
                <a:latin typeface="Times New Roman"/>
                <a:cs typeface="Times New Roman"/>
              </a:rPr>
              <a:t>s de 2026</a:t>
            </a:r>
            <a:endParaRPr lang="fr-FR" altLang="fr-FR" dirty="0">
              <a:latin typeface="Times New Roman" panose="02020603050405020304" pitchFamily="18" charset="0"/>
              <a:cs typeface="Times New Roman"/>
            </a:endParaRPr>
          </a:p>
        </p:txBody>
      </p:sp>
    </p:spTree>
    <p:extLst>
      <p:ext uri="{BB962C8B-B14F-4D97-AF65-F5344CB8AC3E}">
        <p14:creationId xmlns:p14="http://schemas.microsoft.com/office/powerpoint/2010/main" val="16241628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3FC0ECFB-CF1A-4BE2-8EB5-7E86F97C0B38}" type="slidenum">
              <a:rPr lang="fr-CA" smtClean="0"/>
              <a:t>16</a:t>
            </a:fld>
            <a:endParaRPr lang="fr-CA"/>
          </a:p>
        </p:txBody>
      </p:sp>
    </p:spTree>
    <p:extLst>
      <p:ext uri="{BB962C8B-B14F-4D97-AF65-F5344CB8AC3E}">
        <p14:creationId xmlns:p14="http://schemas.microsoft.com/office/powerpoint/2010/main" val="36547256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sz="1000">
              <a:latin typeface="Century Gothic" panose="020B0502020202020204" pitchFamily="34" charset="0"/>
            </a:endParaRPr>
          </a:p>
        </p:txBody>
      </p:sp>
      <p:sp>
        <p:nvSpPr>
          <p:cNvPr id="4" name="Espace réservé du numéro de diapositive 3"/>
          <p:cNvSpPr>
            <a:spLocks noGrp="1"/>
          </p:cNvSpPr>
          <p:nvPr>
            <p:ph type="sldNum" sz="quarter" idx="5"/>
          </p:nvPr>
        </p:nvSpPr>
        <p:spPr/>
        <p:txBody>
          <a:bodyPr/>
          <a:lstStyle/>
          <a:p>
            <a:fld id="{1F7AAF8F-85DF-4FCD-8436-EC5D4541B670}" type="slidenum">
              <a:rPr lang="fr-CA" smtClean="0"/>
              <a:t>17</a:t>
            </a:fld>
            <a:endParaRPr lang="fr-CA"/>
          </a:p>
        </p:txBody>
      </p:sp>
    </p:spTree>
    <p:extLst>
      <p:ext uri="{BB962C8B-B14F-4D97-AF65-F5344CB8AC3E}">
        <p14:creationId xmlns:p14="http://schemas.microsoft.com/office/powerpoint/2010/main" val="27527489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a:solidFill>
                  <a:schemeClr val="bg2">
                    <a:lumMod val="50000"/>
                  </a:schemeClr>
                </a:solidFill>
                <a:latin typeface="Century Gothic" panose="020B0502020202020204" pitchFamily="34" charset="0"/>
                <a:ea typeface="Calibri" panose="020F0502020204030204" pitchFamily="34" charset="0"/>
                <a:cs typeface="Calibri" panose="020F0502020204030204" pitchFamily="34" charset="0"/>
              </a:rPr>
              <a:t>L’assistant n’agit nullement au nom de la personne assistée. </a:t>
            </a:r>
          </a:p>
          <a:p>
            <a:endParaRPr lang="fr-CA">
              <a:solidFill>
                <a:schemeClr val="bg2">
                  <a:lumMod val="50000"/>
                </a:schemeClr>
              </a:solidFill>
              <a:latin typeface="Century Gothic" panose="020B0502020202020204" pitchFamily="34" charset="0"/>
              <a:ea typeface="Calibri" panose="020F0502020204030204" pitchFamily="34" charset="0"/>
              <a:cs typeface="Calibri" panose="020F0502020204030204" pitchFamily="34" charset="0"/>
            </a:endParaRPr>
          </a:p>
          <a:p>
            <a:r>
              <a:rPr lang="fr-CA">
                <a:solidFill>
                  <a:schemeClr val="bg2">
                    <a:lumMod val="50000"/>
                  </a:schemeClr>
                </a:solidFill>
                <a:latin typeface="Century Gothic" panose="020B0502020202020204" pitchFamily="34" charset="0"/>
                <a:ea typeface="Calibri" panose="020F0502020204030204" pitchFamily="34" charset="0"/>
                <a:cs typeface="Calibri" panose="020F0502020204030204" pitchFamily="34" charset="0"/>
              </a:rPr>
              <a:t>Il est là pour accompagner et aider.</a:t>
            </a:r>
            <a:endParaRPr lang="fr-CA"/>
          </a:p>
        </p:txBody>
      </p:sp>
      <p:sp>
        <p:nvSpPr>
          <p:cNvPr id="4" name="Espace réservé du numéro de diapositive 3"/>
          <p:cNvSpPr>
            <a:spLocks noGrp="1"/>
          </p:cNvSpPr>
          <p:nvPr>
            <p:ph type="sldNum" sz="quarter" idx="5"/>
          </p:nvPr>
        </p:nvSpPr>
        <p:spPr/>
        <p:txBody>
          <a:bodyPr/>
          <a:lstStyle/>
          <a:p>
            <a:fld id="{1F7AAF8F-85DF-4FCD-8436-EC5D4541B670}" type="slidenum">
              <a:rPr lang="fr-CA" smtClean="0"/>
              <a:t>18</a:t>
            </a:fld>
            <a:endParaRPr lang="fr-CA"/>
          </a:p>
        </p:txBody>
      </p:sp>
    </p:spTree>
    <p:extLst>
      <p:ext uri="{BB962C8B-B14F-4D97-AF65-F5344CB8AC3E}">
        <p14:creationId xmlns:p14="http://schemas.microsoft.com/office/powerpoint/2010/main" val="32945429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Pour environs 20 000 km par année</a:t>
            </a:r>
          </a:p>
          <a:p>
            <a:r>
              <a:rPr lang="fr-CA" dirty="0"/>
              <a:t>Assurance de 1000$ par année (+ </a:t>
            </a:r>
            <a:r>
              <a:rPr lang="fr-CA" dirty="0" err="1"/>
              <a:t>tx</a:t>
            </a:r>
            <a:r>
              <a:rPr lang="fr-CA" dirty="0"/>
              <a:t>)  : mais dans les faits cela varie énormément</a:t>
            </a:r>
          </a:p>
          <a:p>
            <a:r>
              <a:rPr lang="fr-CA"/>
              <a:t>Immatriculation 220,00 $</a:t>
            </a:r>
            <a:endParaRPr lang="fr-CA">
              <a:ea typeface="Calibri"/>
              <a:cs typeface="Calibri"/>
            </a:endParaRPr>
          </a:p>
          <a:p>
            <a:r>
              <a:rPr lang="fr-CA" dirty="0"/>
              <a:t>Contribution au transport en commun 30$</a:t>
            </a:r>
          </a:p>
          <a:p>
            <a:r>
              <a:rPr lang="fr-CA" dirty="0"/>
              <a:t>Taxe sur l’immatriculation des véhicule </a:t>
            </a:r>
            <a:r>
              <a:rPr lang="fr-CA" b="0" i="0" dirty="0">
                <a:solidFill>
                  <a:srgbClr val="363636"/>
                </a:solidFill>
                <a:effectLst/>
                <a:latin typeface="lato" panose="020F0502020204030203" pitchFamily="34" charset="0"/>
              </a:rPr>
              <a:t>Communauté métropolitaine de Montréal : 150$</a:t>
            </a:r>
          </a:p>
          <a:p>
            <a:r>
              <a:rPr lang="fr-CA" b="0" i="0" dirty="0">
                <a:solidFill>
                  <a:srgbClr val="363636"/>
                </a:solidFill>
                <a:effectLst/>
                <a:latin typeface="lato" panose="020F0502020204030203" pitchFamily="34" charset="0"/>
              </a:rPr>
              <a:t>Réparation sur une moyenne de 1500$/an = 125 $mois  </a:t>
            </a:r>
            <a:r>
              <a:rPr lang="en-CA" b="1" dirty="0">
                <a:solidFill>
                  <a:srgbClr val="FF6600"/>
                </a:solidFill>
                <a:latin typeface="Century Gothic" panose="020B0502020202020204" pitchFamily="34" charset="0"/>
              </a:rPr>
              <a:t>84 $ à 167 $   Pour 1000 à 2000/an</a:t>
            </a:r>
            <a:endParaRPr lang="fr-CA" b="1" dirty="0">
              <a:solidFill>
                <a:srgbClr val="FF6600"/>
              </a:solidFill>
              <a:latin typeface="Century Gothic" panose="020B0502020202020204" pitchFamily="34" charset="0"/>
            </a:endParaRPr>
          </a:p>
          <a:p>
            <a:endParaRPr lang="fr-CA" dirty="0"/>
          </a:p>
        </p:txBody>
      </p:sp>
      <p:sp>
        <p:nvSpPr>
          <p:cNvPr id="4" name="Espace réservé du numéro de diapositive 3"/>
          <p:cNvSpPr>
            <a:spLocks noGrp="1"/>
          </p:cNvSpPr>
          <p:nvPr>
            <p:ph type="sldNum" sz="quarter" idx="5"/>
          </p:nvPr>
        </p:nvSpPr>
        <p:spPr/>
        <p:txBody>
          <a:bodyPr/>
          <a:lstStyle/>
          <a:p>
            <a:fld id="{3FC0ECFB-CF1A-4BE2-8EB5-7E86F97C0B38}" type="slidenum">
              <a:rPr lang="fr-CA" smtClean="0"/>
              <a:t>19</a:t>
            </a:fld>
            <a:endParaRPr lang="fr-CA"/>
          </a:p>
        </p:txBody>
      </p:sp>
    </p:spTree>
    <p:extLst>
      <p:ext uri="{BB962C8B-B14F-4D97-AF65-F5344CB8AC3E}">
        <p14:creationId xmlns:p14="http://schemas.microsoft.com/office/powerpoint/2010/main" val="16092066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sz="2400" b="1"/>
              <a:t>Ne rien modifier sur cette diapo.</a:t>
            </a:r>
          </a:p>
        </p:txBody>
      </p:sp>
      <p:sp>
        <p:nvSpPr>
          <p:cNvPr id="4" name="Espace réservé du numéro de diapositive 3"/>
          <p:cNvSpPr>
            <a:spLocks noGrp="1"/>
          </p:cNvSpPr>
          <p:nvPr>
            <p:ph type="sldNum" sz="quarter" idx="10"/>
          </p:nvPr>
        </p:nvSpPr>
        <p:spPr/>
        <p:txBody>
          <a:bodyPr/>
          <a:lstStyle/>
          <a:p>
            <a:fld id="{1F7AAF8F-85DF-4FCD-8436-EC5D4541B670}" type="slidenum">
              <a:rPr lang="fr-CA" smtClean="0"/>
              <a:t>2</a:t>
            </a:fld>
            <a:endParaRPr lang="fr-CA"/>
          </a:p>
        </p:txBody>
      </p:sp>
    </p:spTree>
    <p:extLst>
      <p:ext uri="{BB962C8B-B14F-4D97-AF65-F5344CB8AC3E}">
        <p14:creationId xmlns:p14="http://schemas.microsoft.com/office/powerpoint/2010/main" val="33409396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70BFC-C404-024A-C616-5369505FB9D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01C951A-E05E-07F2-8FB3-C9BEF8E0E37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08B858B-9992-3D6D-3B79-00B91A2658FE}"/>
              </a:ext>
            </a:extLst>
          </p:cNvPr>
          <p:cNvSpPr>
            <a:spLocks noGrp="1"/>
          </p:cNvSpPr>
          <p:nvPr>
            <p:ph type="body" idx="1"/>
          </p:nvPr>
        </p:nvSpPr>
        <p:spPr/>
        <p:txBody>
          <a:bodyPr/>
          <a:lstStyle/>
          <a:p>
            <a:r>
              <a:rPr lang="fr-CA" dirty="0"/>
              <a:t>Pour environs 20 000 km par année</a:t>
            </a:r>
          </a:p>
          <a:p>
            <a:r>
              <a:rPr lang="fr-CA" dirty="0"/>
              <a:t>Assurance de 1000$ par année (+ </a:t>
            </a:r>
            <a:r>
              <a:rPr lang="fr-CA" dirty="0" err="1"/>
              <a:t>tx</a:t>
            </a:r>
            <a:r>
              <a:rPr lang="fr-CA" dirty="0"/>
              <a:t>)  : mais dans les faits cela varie énormément</a:t>
            </a:r>
          </a:p>
          <a:p>
            <a:r>
              <a:rPr lang="fr-CA"/>
              <a:t>Immatriculation 220,00 $</a:t>
            </a:r>
            <a:endParaRPr lang="fr-CA">
              <a:ea typeface="Calibri"/>
              <a:cs typeface="Calibri"/>
            </a:endParaRPr>
          </a:p>
          <a:p>
            <a:r>
              <a:rPr lang="fr-CA" dirty="0"/>
              <a:t>Contribution au transport en commun 30$</a:t>
            </a:r>
          </a:p>
          <a:p>
            <a:r>
              <a:rPr lang="fr-CA" dirty="0"/>
              <a:t>Taxe sur l’immatriculation des véhicule </a:t>
            </a:r>
            <a:r>
              <a:rPr lang="fr-CA" b="0" i="0" dirty="0">
                <a:solidFill>
                  <a:srgbClr val="363636"/>
                </a:solidFill>
                <a:effectLst/>
                <a:latin typeface="lato" panose="020F0502020204030203" pitchFamily="34" charset="0"/>
              </a:rPr>
              <a:t>Communauté métropolitaine de Montréal : 150$</a:t>
            </a:r>
          </a:p>
          <a:p>
            <a:r>
              <a:rPr lang="fr-CA" b="0" i="0" dirty="0">
                <a:solidFill>
                  <a:srgbClr val="363636"/>
                </a:solidFill>
                <a:effectLst/>
                <a:latin typeface="lato" panose="020F0502020204030203" pitchFamily="34" charset="0"/>
              </a:rPr>
              <a:t>Réparation sur une moyenne de 1500$/an = 125 $mois  </a:t>
            </a:r>
            <a:r>
              <a:rPr lang="en-CA" b="1" dirty="0">
                <a:solidFill>
                  <a:srgbClr val="FF6600"/>
                </a:solidFill>
                <a:latin typeface="Century Gothic" panose="020B0502020202020204" pitchFamily="34" charset="0"/>
              </a:rPr>
              <a:t>84 $ à 167 $   Pour 1000 à 2000/an</a:t>
            </a:r>
            <a:endParaRPr lang="fr-CA" b="1" dirty="0">
              <a:solidFill>
                <a:srgbClr val="FF6600"/>
              </a:solidFill>
              <a:latin typeface="Century Gothic" panose="020B0502020202020204" pitchFamily="34" charset="0"/>
            </a:endParaRPr>
          </a:p>
          <a:p>
            <a:endParaRPr lang="fr-CA" dirty="0"/>
          </a:p>
        </p:txBody>
      </p:sp>
      <p:sp>
        <p:nvSpPr>
          <p:cNvPr id="4" name="Espace réservé du numéro de diapositive 3">
            <a:extLst>
              <a:ext uri="{FF2B5EF4-FFF2-40B4-BE49-F238E27FC236}">
                <a16:creationId xmlns:a16="http://schemas.microsoft.com/office/drawing/2014/main" id="{287AEE31-8845-81C2-86D1-C67E8CBCCE7B}"/>
              </a:ext>
            </a:extLst>
          </p:cNvPr>
          <p:cNvSpPr>
            <a:spLocks noGrp="1"/>
          </p:cNvSpPr>
          <p:nvPr>
            <p:ph type="sldNum" sz="quarter" idx="5"/>
          </p:nvPr>
        </p:nvSpPr>
        <p:spPr/>
        <p:txBody>
          <a:bodyPr/>
          <a:lstStyle/>
          <a:p>
            <a:fld id="{3FC0ECFB-CF1A-4BE2-8EB5-7E86F97C0B38}" type="slidenum">
              <a:rPr lang="fr-CA" smtClean="0"/>
              <a:t>20</a:t>
            </a:fld>
            <a:endParaRPr lang="fr-CA"/>
          </a:p>
        </p:txBody>
      </p:sp>
    </p:spTree>
    <p:extLst>
      <p:ext uri="{BB962C8B-B14F-4D97-AF65-F5344CB8AC3E}">
        <p14:creationId xmlns:p14="http://schemas.microsoft.com/office/powerpoint/2010/main" val="39830949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AD4CE-23C5-1F68-6556-E79D9162C63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C49DA13-05EB-800B-8CAC-873E4AA60B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9C1F0F4-2356-40E1-4ECA-BD6D27C8E5AB}"/>
              </a:ext>
            </a:extLst>
          </p:cNvPr>
          <p:cNvSpPr>
            <a:spLocks noGrp="1"/>
          </p:cNvSpPr>
          <p:nvPr>
            <p:ph type="body" idx="1"/>
          </p:nvPr>
        </p:nvSpPr>
        <p:spPr/>
        <p:txBody>
          <a:bodyPr/>
          <a:lstStyle/>
          <a:p>
            <a:r>
              <a:rPr lang="fr-CA" dirty="0"/>
              <a:t>Pour un voyagement Joliette / Montréal</a:t>
            </a:r>
          </a:p>
          <a:p>
            <a:endParaRPr lang="fr-CA" b="1" dirty="0">
              <a:solidFill>
                <a:srgbClr val="FF6600"/>
              </a:solidFill>
              <a:latin typeface="Century Gothic" panose="020B0502020202020204" pitchFamily="34" charset="0"/>
            </a:endParaRPr>
          </a:p>
          <a:p>
            <a:r>
              <a:rPr lang="fr-CA" b="1" dirty="0">
                <a:solidFill>
                  <a:srgbClr val="FF6600"/>
                </a:solidFill>
                <a:latin typeface="Century Gothic" panose="020B0502020202020204" pitchFamily="34" charset="0"/>
              </a:rPr>
              <a:t>ARTM : </a:t>
            </a:r>
            <a:r>
              <a:rPr lang="fr-CA" b="0" dirty="0">
                <a:solidFill>
                  <a:srgbClr val="FF6600"/>
                </a:solidFill>
                <a:latin typeface="Century Gothic" panose="020B0502020202020204" pitchFamily="34" charset="0"/>
              </a:rPr>
              <a:t>Couronne nord / Montréal</a:t>
            </a:r>
          </a:p>
          <a:p>
            <a:endParaRPr lang="fr-CA" dirty="0"/>
          </a:p>
        </p:txBody>
      </p:sp>
      <p:sp>
        <p:nvSpPr>
          <p:cNvPr id="4" name="Espace réservé du numéro de diapositive 3">
            <a:extLst>
              <a:ext uri="{FF2B5EF4-FFF2-40B4-BE49-F238E27FC236}">
                <a16:creationId xmlns:a16="http://schemas.microsoft.com/office/drawing/2014/main" id="{2F8F80E2-197D-DED9-997A-254592356429}"/>
              </a:ext>
            </a:extLst>
          </p:cNvPr>
          <p:cNvSpPr>
            <a:spLocks noGrp="1"/>
          </p:cNvSpPr>
          <p:nvPr>
            <p:ph type="sldNum" sz="quarter" idx="5"/>
          </p:nvPr>
        </p:nvSpPr>
        <p:spPr/>
        <p:txBody>
          <a:bodyPr/>
          <a:lstStyle/>
          <a:p>
            <a:fld id="{3FC0ECFB-CF1A-4BE2-8EB5-7E86F97C0B38}" type="slidenum">
              <a:rPr lang="fr-CA" smtClean="0"/>
              <a:t>21</a:t>
            </a:fld>
            <a:endParaRPr lang="fr-CA"/>
          </a:p>
        </p:txBody>
      </p:sp>
    </p:spTree>
    <p:extLst>
      <p:ext uri="{BB962C8B-B14F-4D97-AF65-F5344CB8AC3E}">
        <p14:creationId xmlns:p14="http://schemas.microsoft.com/office/powerpoint/2010/main" val="35774890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833C3-5DEF-7A2B-81B5-927DDC990D2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3847D3B-AEF3-A986-88CE-59DA804A845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23DB7A8-0E07-F31D-304C-561614A5DD00}"/>
              </a:ext>
            </a:extLst>
          </p:cNvPr>
          <p:cNvSpPr>
            <a:spLocks noGrp="1"/>
          </p:cNvSpPr>
          <p:nvPr>
            <p:ph type="body" idx="1"/>
          </p:nvPr>
        </p:nvSpPr>
        <p:spPr/>
        <p:txBody>
          <a:bodyPr/>
          <a:lstStyle/>
          <a:p>
            <a:r>
              <a:rPr lang="fr-CA" dirty="0"/>
              <a:t>Opter pour le transport en commun à Joliette peut représenter une économie substantielle par rapport à la possession d'une voiture, surtout si vos déplacements sont principalement locaux. Cependant, si vous avez besoin de flexibilité ou si vous devez parcourir de longues distances régulièrement, une voiture peut être plus pratique malgré les coûts supplémentaires.</a:t>
            </a:r>
          </a:p>
        </p:txBody>
      </p:sp>
      <p:sp>
        <p:nvSpPr>
          <p:cNvPr id="4" name="Espace réservé du numéro de diapositive 3">
            <a:extLst>
              <a:ext uri="{FF2B5EF4-FFF2-40B4-BE49-F238E27FC236}">
                <a16:creationId xmlns:a16="http://schemas.microsoft.com/office/drawing/2014/main" id="{2F28C810-2ECC-1C8E-F40C-595E86195E0C}"/>
              </a:ext>
            </a:extLst>
          </p:cNvPr>
          <p:cNvSpPr>
            <a:spLocks noGrp="1"/>
          </p:cNvSpPr>
          <p:nvPr>
            <p:ph type="sldNum" sz="quarter" idx="5"/>
          </p:nvPr>
        </p:nvSpPr>
        <p:spPr/>
        <p:txBody>
          <a:bodyPr/>
          <a:lstStyle/>
          <a:p>
            <a:fld id="{3FC0ECFB-CF1A-4BE2-8EB5-7E86F97C0B38}" type="slidenum">
              <a:rPr lang="fr-CA" smtClean="0"/>
              <a:t>22</a:t>
            </a:fld>
            <a:endParaRPr lang="fr-CA"/>
          </a:p>
        </p:txBody>
      </p:sp>
    </p:spTree>
    <p:extLst>
      <p:ext uri="{BB962C8B-B14F-4D97-AF65-F5344CB8AC3E}">
        <p14:creationId xmlns:p14="http://schemas.microsoft.com/office/powerpoint/2010/main" val="8639112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1F7AAF8F-85DF-4FCD-8436-EC5D4541B670}" type="slidenum">
              <a:rPr lang="fr-CA" smtClean="0"/>
              <a:t>23</a:t>
            </a:fld>
            <a:endParaRPr lang="fr-CA"/>
          </a:p>
        </p:txBody>
      </p:sp>
    </p:spTree>
    <p:extLst>
      <p:ext uri="{BB962C8B-B14F-4D97-AF65-F5344CB8AC3E}">
        <p14:creationId xmlns:p14="http://schemas.microsoft.com/office/powerpoint/2010/main" val="23162788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3FC0ECFB-CF1A-4BE2-8EB5-7E86F97C0B38}" type="slidenum">
              <a:rPr lang="fr-CA" smtClean="0"/>
              <a:t>24</a:t>
            </a:fld>
            <a:endParaRPr lang="fr-CA"/>
          </a:p>
        </p:txBody>
      </p:sp>
    </p:spTree>
    <p:extLst>
      <p:ext uri="{BB962C8B-B14F-4D97-AF65-F5344CB8AC3E}">
        <p14:creationId xmlns:p14="http://schemas.microsoft.com/office/powerpoint/2010/main" val="38650276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3FC0ECFB-CF1A-4BE2-8EB5-7E86F97C0B38}" type="slidenum">
              <a:rPr lang="fr-CA" smtClean="0"/>
              <a:t>25</a:t>
            </a:fld>
            <a:endParaRPr lang="fr-CA"/>
          </a:p>
        </p:txBody>
      </p:sp>
    </p:spTree>
    <p:extLst>
      <p:ext uri="{BB962C8B-B14F-4D97-AF65-F5344CB8AC3E}">
        <p14:creationId xmlns:p14="http://schemas.microsoft.com/office/powerpoint/2010/main" val="39191817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3FC0ECFB-CF1A-4BE2-8EB5-7E86F97C0B38}" type="slidenum">
              <a:rPr lang="fr-CA" smtClean="0"/>
              <a:t>26</a:t>
            </a:fld>
            <a:endParaRPr lang="fr-CA"/>
          </a:p>
        </p:txBody>
      </p:sp>
    </p:spTree>
    <p:extLst>
      <p:ext uri="{BB962C8B-B14F-4D97-AF65-F5344CB8AC3E}">
        <p14:creationId xmlns:p14="http://schemas.microsoft.com/office/powerpoint/2010/main" val="22492863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Rectangle 1"/>
          <p:cNvSpPr>
            <a:spLocks noGrp="1" noRot="1" noChangeAspect="1" noChangeArrowheads="1" noTextEdit="1"/>
          </p:cNvSpPr>
          <p:nvPr>
            <p:ph type="sldImg"/>
          </p:nvPr>
        </p:nvSpPr>
        <p:spPr>
          <a:xfrm>
            <a:off x="-18257838" y="-9564688"/>
            <a:ext cx="36517263" cy="20540663"/>
          </a:xfrm>
          <a:solidFill>
            <a:srgbClr val="FFFFFF"/>
          </a:solidFill>
          <a:ln>
            <a:solidFill>
              <a:srgbClr val="000000"/>
            </a:solidFill>
            <a:miter lim="800000"/>
            <a:headEnd/>
            <a:tailEnd/>
          </a:ln>
        </p:spPr>
      </p:sp>
      <p:sp>
        <p:nvSpPr>
          <p:cNvPr id="52227" name="Rectangle 2"/>
          <p:cNvSpPr>
            <a:spLocks noGrp="1" noChangeArrowheads="1"/>
          </p:cNvSpPr>
          <p:nvPr>
            <p:ph type="body" idx="1"/>
          </p:nvPr>
        </p:nvSpPr>
        <p:spPr>
          <a:xfrm>
            <a:off x="714023" y="4415790"/>
            <a:ext cx="5689459" cy="416562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fr-FR" altLang="fr-FR">
                <a:latin typeface="Times New Roman" panose="02020603050405020304" pitchFamily="18" charset="0"/>
              </a:rPr>
              <a:t>Le prix est plus élevé car le concessionnaire est un intermédiaire </a:t>
            </a:r>
          </a:p>
          <a:p>
            <a:r>
              <a:rPr lang="fr-FR" altLang="fr-FR" err="1">
                <a:latin typeface="Times New Roman" panose="02020603050405020304" pitchFamily="18" charset="0"/>
              </a:rPr>
              <a:t>Legale</a:t>
            </a:r>
            <a:r>
              <a:rPr lang="fr-FR" altLang="fr-FR">
                <a:latin typeface="Times New Roman" panose="02020603050405020304" pitchFamily="18" charset="0"/>
              </a:rPr>
              <a:t> usagé 6 mois</a:t>
            </a:r>
          </a:p>
          <a:p>
            <a:r>
              <a:rPr lang="fr-FR" altLang="fr-FR">
                <a:latin typeface="Times New Roman" panose="02020603050405020304" pitchFamily="18" charset="0"/>
              </a:rPr>
              <a:t>Fabricant 5 ans 100 000 km</a:t>
            </a:r>
          </a:p>
        </p:txBody>
      </p:sp>
    </p:spTree>
    <p:extLst>
      <p:ext uri="{BB962C8B-B14F-4D97-AF65-F5344CB8AC3E}">
        <p14:creationId xmlns:p14="http://schemas.microsoft.com/office/powerpoint/2010/main" val="25764875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90000"/>
              </a:lnSpc>
              <a:spcBef>
                <a:spcPts val="815"/>
              </a:spcBef>
              <a:spcAft>
                <a:spcPts val="1834"/>
              </a:spcAft>
              <a:buFont typeface="Times New Roman" panose="02020603050405020304" pitchFamily="18" charset="0"/>
              <a:buChar char="-"/>
            </a:pPr>
            <a:r>
              <a:rPr lang="fr-FR" altLang="fr-FR">
                <a:solidFill>
                  <a:srgbClr val="000000"/>
                </a:solidFill>
              </a:rPr>
              <a:t>Toujours faire </a:t>
            </a:r>
            <a:r>
              <a:rPr lang="fr-FR" altLang="fr-FR" b="1">
                <a:solidFill>
                  <a:srgbClr val="000000"/>
                </a:solidFill>
              </a:rPr>
              <a:t>inspecter </a:t>
            </a:r>
            <a:r>
              <a:rPr lang="fr-FR" altLang="fr-FR">
                <a:solidFill>
                  <a:srgbClr val="000000"/>
                </a:solidFill>
              </a:rPr>
              <a:t>l’automobile; </a:t>
            </a:r>
          </a:p>
          <a:p>
            <a:pPr>
              <a:spcAft>
                <a:spcPts val="1223"/>
              </a:spcAft>
              <a:buFont typeface="Times New Roman" panose="02020603050405020304" pitchFamily="18" charset="0"/>
              <a:buChar char="-"/>
            </a:pPr>
            <a:r>
              <a:rPr lang="fr-FR" altLang="fr-FR">
                <a:solidFill>
                  <a:srgbClr val="000000"/>
                </a:solidFill>
              </a:rPr>
              <a:t>S’assurer que le commerçant </a:t>
            </a:r>
            <a:r>
              <a:rPr lang="fr-FR" altLang="fr-FR" b="1">
                <a:solidFill>
                  <a:srgbClr val="000000"/>
                </a:solidFill>
              </a:rPr>
              <a:t>joigne l’étiquette au contrat;</a:t>
            </a:r>
          </a:p>
          <a:p>
            <a:pPr>
              <a:spcAft>
                <a:spcPts val="1223"/>
              </a:spcAft>
              <a:buFont typeface="Times New Roman" panose="02020603050405020304" pitchFamily="18" charset="0"/>
              <a:buChar char="-"/>
            </a:pPr>
            <a:r>
              <a:rPr lang="fr-FR" altLang="fr-FR">
                <a:solidFill>
                  <a:srgbClr val="000000"/>
                </a:solidFill>
              </a:rPr>
              <a:t>Demandez comment joindre l’ancien propriétaire pour </a:t>
            </a:r>
            <a:r>
              <a:rPr lang="fr-FR" altLang="fr-FR" b="1">
                <a:solidFill>
                  <a:srgbClr val="000000"/>
                </a:solidFill>
              </a:rPr>
              <a:t>vérifier si le kilométrage est exact</a:t>
            </a:r>
            <a:r>
              <a:rPr lang="fr-FR" altLang="fr-FR">
                <a:solidFill>
                  <a:srgbClr val="000000"/>
                </a:solidFill>
              </a:rPr>
              <a:t>; </a:t>
            </a:r>
          </a:p>
          <a:p>
            <a:pPr>
              <a:spcAft>
                <a:spcPts val="1223"/>
              </a:spcAft>
              <a:buFont typeface="Times New Roman" panose="02020603050405020304" pitchFamily="18" charset="0"/>
              <a:buChar char="-"/>
            </a:pPr>
            <a:r>
              <a:rPr lang="fr-FR" altLang="fr-FR">
                <a:solidFill>
                  <a:srgbClr val="000000"/>
                </a:solidFill>
              </a:rPr>
              <a:t>Attention à </a:t>
            </a:r>
            <a:r>
              <a:rPr lang="fr-FR" altLang="fr-FR" b="1">
                <a:solidFill>
                  <a:srgbClr val="000000"/>
                </a:solidFill>
              </a:rPr>
              <a:t>l’assurance-prêt</a:t>
            </a:r>
            <a:r>
              <a:rPr lang="fr-FR" altLang="fr-FR">
                <a:solidFill>
                  <a:srgbClr val="000000"/>
                </a:solidFill>
              </a:rPr>
              <a:t> et aux </a:t>
            </a:r>
            <a:r>
              <a:rPr lang="fr-FR" altLang="fr-FR" b="1">
                <a:solidFill>
                  <a:srgbClr val="000000"/>
                </a:solidFill>
              </a:rPr>
              <a:t>suppléments coûteux </a:t>
            </a:r>
            <a:r>
              <a:rPr lang="fr-FR" altLang="fr-FR">
                <a:solidFill>
                  <a:srgbClr val="000000"/>
                </a:solidFill>
              </a:rPr>
              <a:t>proposés au moment de signer.</a:t>
            </a:r>
          </a:p>
          <a:p>
            <a:pPr>
              <a:spcAft>
                <a:spcPts val="1223"/>
              </a:spcAft>
              <a:buFont typeface="Times New Roman" panose="02020603050405020304" pitchFamily="18" charset="0"/>
              <a:buChar char="-"/>
            </a:pPr>
            <a:endParaRPr lang="fr-FR" altLang="fr-FR">
              <a:solidFill>
                <a:srgbClr val="000000"/>
              </a:solidFill>
            </a:endParaRPr>
          </a:p>
          <a:p>
            <a:pPr>
              <a:spcAft>
                <a:spcPts val="1223"/>
              </a:spcAft>
              <a:buFont typeface="Times New Roman" panose="02020603050405020304" pitchFamily="18" charset="0"/>
              <a:buChar char="-"/>
            </a:pPr>
            <a:endParaRPr lang="fr-FR" altLang="fr-FR">
              <a:solidFill>
                <a:srgbClr val="000000"/>
              </a:solidFill>
            </a:endParaRPr>
          </a:p>
          <a:p>
            <a:pPr>
              <a:spcAft>
                <a:spcPts val="1223"/>
              </a:spcAft>
              <a:buFont typeface="Times New Roman" panose="02020603050405020304" pitchFamily="18" charset="0"/>
              <a:buChar char="-"/>
            </a:pPr>
            <a:r>
              <a:rPr lang="fr-FR" altLang="fr-FR">
                <a:solidFill>
                  <a:srgbClr val="000000"/>
                </a:solidFill>
              </a:rPr>
              <a:t>RDPRM</a:t>
            </a:r>
          </a:p>
          <a:p>
            <a:endParaRPr lang="fr-CA"/>
          </a:p>
        </p:txBody>
      </p:sp>
      <p:sp>
        <p:nvSpPr>
          <p:cNvPr id="4" name="Espace réservé du numéro de diapositive 3"/>
          <p:cNvSpPr>
            <a:spLocks noGrp="1"/>
          </p:cNvSpPr>
          <p:nvPr>
            <p:ph type="sldNum" sz="quarter" idx="5"/>
          </p:nvPr>
        </p:nvSpPr>
        <p:spPr/>
        <p:txBody>
          <a:bodyPr/>
          <a:lstStyle/>
          <a:p>
            <a:fld id="{3FC0ECFB-CF1A-4BE2-8EB5-7E86F97C0B38}" type="slidenum">
              <a:rPr lang="fr-CA" smtClean="0"/>
              <a:t>28</a:t>
            </a:fld>
            <a:endParaRPr lang="fr-CA"/>
          </a:p>
        </p:txBody>
      </p:sp>
    </p:spTree>
    <p:extLst>
      <p:ext uri="{BB962C8B-B14F-4D97-AF65-F5344CB8AC3E}">
        <p14:creationId xmlns:p14="http://schemas.microsoft.com/office/powerpoint/2010/main" val="26673407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90000"/>
              </a:lnSpc>
              <a:spcBef>
                <a:spcPts val="815"/>
              </a:spcBef>
              <a:spcAft>
                <a:spcPts val="1834"/>
              </a:spcAft>
              <a:buFont typeface="Times New Roman" panose="02020603050405020304" pitchFamily="18" charset="0"/>
              <a:buChar char="-"/>
            </a:pPr>
            <a:r>
              <a:rPr lang="fr-FR" altLang="fr-FR">
                <a:solidFill>
                  <a:srgbClr val="000000"/>
                </a:solidFill>
              </a:rPr>
              <a:t>Toujours faire </a:t>
            </a:r>
            <a:r>
              <a:rPr lang="fr-FR" altLang="fr-FR" b="1">
                <a:solidFill>
                  <a:srgbClr val="000000"/>
                </a:solidFill>
              </a:rPr>
              <a:t>inspecter </a:t>
            </a:r>
            <a:r>
              <a:rPr lang="fr-FR" altLang="fr-FR">
                <a:solidFill>
                  <a:srgbClr val="000000"/>
                </a:solidFill>
              </a:rPr>
              <a:t>l’automobile; </a:t>
            </a:r>
          </a:p>
          <a:p>
            <a:pPr>
              <a:spcAft>
                <a:spcPts val="1223"/>
              </a:spcAft>
              <a:buFont typeface="Times New Roman" panose="02020603050405020304" pitchFamily="18" charset="0"/>
              <a:buChar char="-"/>
            </a:pPr>
            <a:r>
              <a:rPr lang="fr-FR" altLang="fr-FR">
                <a:solidFill>
                  <a:srgbClr val="000000"/>
                </a:solidFill>
              </a:rPr>
              <a:t>S’assurer que le commerçant </a:t>
            </a:r>
            <a:r>
              <a:rPr lang="fr-FR" altLang="fr-FR" b="1">
                <a:solidFill>
                  <a:srgbClr val="000000"/>
                </a:solidFill>
              </a:rPr>
              <a:t>joigne l’étiquette au contrat;</a:t>
            </a:r>
          </a:p>
          <a:p>
            <a:pPr>
              <a:spcAft>
                <a:spcPts val="1223"/>
              </a:spcAft>
              <a:buFont typeface="Times New Roman" panose="02020603050405020304" pitchFamily="18" charset="0"/>
              <a:buChar char="-"/>
            </a:pPr>
            <a:r>
              <a:rPr lang="fr-FR" altLang="fr-FR">
                <a:solidFill>
                  <a:srgbClr val="000000"/>
                </a:solidFill>
              </a:rPr>
              <a:t>Demandez comment joindre l’ancien propriétaire pour </a:t>
            </a:r>
            <a:r>
              <a:rPr lang="fr-FR" altLang="fr-FR" b="1">
                <a:solidFill>
                  <a:srgbClr val="000000"/>
                </a:solidFill>
              </a:rPr>
              <a:t>vérifier si le kilométrage est exact</a:t>
            </a:r>
            <a:r>
              <a:rPr lang="fr-FR" altLang="fr-FR">
                <a:solidFill>
                  <a:srgbClr val="000000"/>
                </a:solidFill>
              </a:rPr>
              <a:t>; </a:t>
            </a:r>
          </a:p>
          <a:p>
            <a:pPr>
              <a:spcAft>
                <a:spcPts val="1223"/>
              </a:spcAft>
              <a:buFont typeface="Times New Roman" panose="02020603050405020304" pitchFamily="18" charset="0"/>
              <a:buChar char="-"/>
            </a:pPr>
            <a:r>
              <a:rPr lang="fr-FR" altLang="fr-FR">
                <a:solidFill>
                  <a:srgbClr val="000000"/>
                </a:solidFill>
              </a:rPr>
              <a:t>Attention à </a:t>
            </a:r>
            <a:r>
              <a:rPr lang="fr-FR" altLang="fr-FR" b="1">
                <a:solidFill>
                  <a:srgbClr val="000000"/>
                </a:solidFill>
              </a:rPr>
              <a:t>l’assurance-prêt</a:t>
            </a:r>
            <a:r>
              <a:rPr lang="fr-FR" altLang="fr-FR">
                <a:solidFill>
                  <a:srgbClr val="000000"/>
                </a:solidFill>
              </a:rPr>
              <a:t> et aux </a:t>
            </a:r>
            <a:r>
              <a:rPr lang="fr-FR" altLang="fr-FR" b="1">
                <a:solidFill>
                  <a:srgbClr val="000000"/>
                </a:solidFill>
              </a:rPr>
              <a:t>suppléments coûteux </a:t>
            </a:r>
            <a:r>
              <a:rPr lang="fr-FR" altLang="fr-FR">
                <a:solidFill>
                  <a:srgbClr val="000000"/>
                </a:solidFill>
              </a:rPr>
              <a:t>proposés au moment de signer.</a:t>
            </a:r>
          </a:p>
          <a:p>
            <a:pPr>
              <a:spcAft>
                <a:spcPts val="1223"/>
              </a:spcAft>
              <a:buFont typeface="Times New Roman" panose="02020603050405020304" pitchFamily="18" charset="0"/>
              <a:buChar char="-"/>
            </a:pPr>
            <a:endParaRPr lang="fr-FR" altLang="fr-FR">
              <a:solidFill>
                <a:srgbClr val="000000"/>
              </a:solidFill>
            </a:endParaRPr>
          </a:p>
          <a:p>
            <a:pPr>
              <a:spcAft>
                <a:spcPts val="1223"/>
              </a:spcAft>
              <a:buFont typeface="Times New Roman" panose="02020603050405020304" pitchFamily="18" charset="0"/>
              <a:buChar char="-"/>
            </a:pPr>
            <a:endParaRPr lang="fr-FR" altLang="fr-FR">
              <a:solidFill>
                <a:srgbClr val="000000"/>
              </a:solidFill>
            </a:endParaRPr>
          </a:p>
          <a:p>
            <a:pPr>
              <a:spcAft>
                <a:spcPts val="1223"/>
              </a:spcAft>
              <a:buFont typeface="Times New Roman" panose="02020603050405020304" pitchFamily="18" charset="0"/>
              <a:buChar char="-"/>
            </a:pPr>
            <a:r>
              <a:rPr lang="fr-FR" altLang="fr-FR">
                <a:solidFill>
                  <a:srgbClr val="000000"/>
                </a:solidFill>
              </a:rPr>
              <a:t>RDPRM</a:t>
            </a:r>
          </a:p>
          <a:p>
            <a:endParaRPr lang="fr-CA"/>
          </a:p>
        </p:txBody>
      </p:sp>
      <p:sp>
        <p:nvSpPr>
          <p:cNvPr id="4" name="Espace réservé du numéro de diapositive 3"/>
          <p:cNvSpPr>
            <a:spLocks noGrp="1"/>
          </p:cNvSpPr>
          <p:nvPr>
            <p:ph type="sldNum" sz="quarter" idx="5"/>
          </p:nvPr>
        </p:nvSpPr>
        <p:spPr/>
        <p:txBody>
          <a:bodyPr/>
          <a:lstStyle/>
          <a:p>
            <a:fld id="{3FC0ECFB-CF1A-4BE2-8EB5-7E86F97C0B38}" type="slidenum">
              <a:rPr lang="fr-CA" smtClean="0"/>
              <a:t>29</a:t>
            </a:fld>
            <a:endParaRPr lang="fr-CA"/>
          </a:p>
        </p:txBody>
      </p:sp>
    </p:spTree>
    <p:extLst>
      <p:ext uri="{BB962C8B-B14F-4D97-AF65-F5344CB8AC3E}">
        <p14:creationId xmlns:p14="http://schemas.microsoft.com/office/powerpoint/2010/main" val="30475364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sz="2400" b="1"/>
              <a:t>Ne rien modifier sur cette diapo.</a:t>
            </a:r>
          </a:p>
        </p:txBody>
      </p:sp>
      <p:sp>
        <p:nvSpPr>
          <p:cNvPr id="4" name="Espace réservé du numéro de diapositive 3"/>
          <p:cNvSpPr>
            <a:spLocks noGrp="1"/>
          </p:cNvSpPr>
          <p:nvPr>
            <p:ph type="sldNum" sz="quarter" idx="10"/>
          </p:nvPr>
        </p:nvSpPr>
        <p:spPr/>
        <p:txBody>
          <a:bodyPr/>
          <a:lstStyle/>
          <a:p>
            <a:fld id="{1F7AAF8F-85DF-4FCD-8436-EC5D4541B670}" type="slidenum">
              <a:rPr lang="fr-CA" smtClean="0"/>
              <a:t>3</a:t>
            </a:fld>
            <a:endParaRPr lang="fr-CA"/>
          </a:p>
        </p:txBody>
      </p:sp>
    </p:spTree>
    <p:extLst>
      <p:ext uri="{BB962C8B-B14F-4D97-AF65-F5344CB8AC3E}">
        <p14:creationId xmlns:p14="http://schemas.microsoft.com/office/powerpoint/2010/main" val="12559020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90000"/>
              </a:lnSpc>
              <a:spcBef>
                <a:spcPts val="815"/>
              </a:spcBef>
              <a:spcAft>
                <a:spcPts val="1834"/>
              </a:spcAft>
              <a:buFont typeface="Times New Roman" panose="02020603050405020304" pitchFamily="18" charset="0"/>
              <a:buChar char="-"/>
            </a:pPr>
            <a:r>
              <a:rPr lang="fr-FR" altLang="fr-FR">
                <a:solidFill>
                  <a:srgbClr val="000000"/>
                </a:solidFill>
              </a:rPr>
              <a:t>Toujours faire </a:t>
            </a:r>
            <a:r>
              <a:rPr lang="fr-FR" altLang="fr-FR" b="1">
                <a:solidFill>
                  <a:srgbClr val="000000"/>
                </a:solidFill>
              </a:rPr>
              <a:t>inspecter </a:t>
            </a:r>
            <a:r>
              <a:rPr lang="fr-FR" altLang="fr-FR">
                <a:solidFill>
                  <a:srgbClr val="000000"/>
                </a:solidFill>
              </a:rPr>
              <a:t>l’automobile; </a:t>
            </a:r>
          </a:p>
          <a:p>
            <a:pPr>
              <a:spcAft>
                <a:spcPts val="1223"/>
              </a:spcAft>
              <a:buFont typeface="Times New Roman" panose="02020603050405020304" pitchFamily="18" charset="0"/>
              <a:buChar char="-"/>
            </a:pPr>
            <a:r>
              <a:rPr lang="fr-FR" altLang="fr-FR">
                <a:solidFill>
                  <a:srgbClr val="000000"/>
                </a:solidFill>
              </a:rPr>
              <a:t>S’assurer que le commerçant </a:t>
            </a:r>
            <a:r>
              <a:rPr lang="fr-FR" altLang="fr-FR" b="1">
                <a:solidFill>
                  <a:srgbClr val="000000"/>
                </a:solidFill>
              </a:rPr>
              <a:t>joigne l’étiquette au contrat;</a:t>
            </a:r>
          </a:p>
          <a:p>
            <a:pPr>
              <a:spcAft>
                <a:spcPts val="1223"/>
              </a:spcAft>
              <a:buFont typeface="Times New Roman" panose="02020603050405020304" pitchFamily="18" charset="0"/>
              <a:buChar char="-"/>
            </a:pPr>
            <a:r>
              <a:rPr lang="fr-FR" altLang="fr-FR">
                <a:solidFill>
                  <a:srgbClr val="000000"/>
                </a:solidFill>
              </a:rPr>
              <a:t>Demandez comment joindre l’ancien propriétaire pour </a:t>
            </a:r>
            <a:r>
              <a:rPr lang="fr-FR" altLang="fr-FR" b="1">
                <a:solidFill>
                  <a:srgbClr val="000000"/>
                </a:solidFill>
              </a:rPr>
              <a:t>vérifier si le kilométrage est exact</a:t>
            </a:r>
            <a:r>
              <a:rPr lang="fr-FR" altLang="fr-FR">
                <a:solidFill>
                  <a:srgbClr val="000000"/>
                </a:solidFill>
              </a:rPr>
              <a:t>; </a:t>
            </a:r>
          </a:p>
          <a:p>
            <a:pPr>
              <a:spcAft>
                <a:spcPts val="1223"/>
              </a:spcAft>
              <a:buFont typeface="Times New Roman" panose="02020603050405020304" pitchFamily="18" charset="0"/>
              <a:buChar char="-"/>
            </a:pPr>
            <a:r>
              <a:rPr lang="fr-FR" altLang="fr-FR">
                <a:solidFill>
                  <a:srgbClr val="000000"/>
                </a:solidFill>
              </a:rPr>
              <a:t>Attention à </a:t>
            </a:r>
            <a:r>
              <a:rPr lang="fr-FR" altLang="fr-FR" b="1">
                <a:solidFill>
                  <a:srgbClr val="000000"/>
                </a:solidFill>
              </a:rPr>
              <a:t>l’assurance-prêt</a:t>
            </a:r>
            <a:r>
              <a:rPr lang="fr-FR" altLang="fr-FR">
                <a:solidFill>
                  <a:srgbClr val="000000"/>
                </a:solidFill>
              </a:rPr>
              <a:t> et aux </a:t>
            </a:r>
            <a:r>
              <a:rPr lang="fr-FR" altLang="fr-FR" b="1">
                <a:solidFill>
                  <a:srgbClr val="000000"/>
                </a:solidFill>
              </a:rPr>
              <a:t>suppléments coûteux </a:t>
            </a:r>
            <a:r>
              <a:rPr lang="fr-FR" altLang="fr-FR">
                <a:solidFill>
                  <a:srgbClr val="000000"/>
                </a:solidFill>
              </a:rPr>
              <a:t>proposés au moment de signer.</a:t>
            </a:r>
          </a:p>
          <a:p>
            <a:pPr>
              <a:spcAft>
                <a:spcPts val="1223"/>
              </a:spcAft>
              <a:buFont typeface="Times New Roman" panose="02020603050405020304" pitchFamily="18" charset="0"/>
              <a:buChar char="-"/>
            </a:pPr>
            <a:endParaRPr lang="fr-FR" altLang="fr-FR">
              <a:solidFill>
                <a:srgbClr val="000000"/>
              </a:solidFill>
            </a:endParaRPr>
          </a:p>
          <a:p>
            <a:pPr>
              <a:spcAft>
                <a:spcPts val="1223"/>
              </a:spcAft>
              <a:buFont typeface="Times New Roman" panose="02020603050405020304" pitchFamily="18" charset="0"/>
              <a:buChar char="-"/>
            </a:pPr>
            <a:endParaRPr lang="fr-FR" altLang="fr-FR">
              <a:solidFill>
                <a:srgbClr val="000000"/>
              </a:solidFill>
            </a:endParaRPr>
          </a:p>
          <a:p>
            <a:pPr>
              <a:spcAft>
                <a:spcPts val="1223"/>
              </a:spcAft>
              <a:buFont typeface="Times New Roman" panose="02020603050405020304" pitchFamily="18" charset="0"/>
              <a:buChar char="-"/>
            </a:pPr>
            <a:r>
              <a:rPr lang="fr-FR" altLang="fr-FR">
                <a:solidFill>
                  <a:srgbClr val="000000"/>
                </a:solidFill>
              </a:rPr>
              <a:t>RDPRM</a:t>
            </a:r>
          </a:p>
          <a:p>
            <a:endParaRPr lang="fr-CA"/>
          </a:p>
        </p:txBody>
      </p:sp>
      <p:sp>
        <p:nvSpPr>
          <p:cNvPr id="4" name="Espace réservé du numéro de diapositive 3"/>
          <p:cNvSpPr>
            <a:spLocks noGrp="1"/>
          </p:cNvSpPr>
          <p:nvPr>
            <p:ph type="sldNum" sz="quarter" idx="5"/>
          </p:nvPr>
        </p:nvSpPr>
        <p:spPr/>
        <p:txBody>
          <a:bodyPr/>
          <a:lstStyle/>
          <a:p>
            <a:fld id="{3FC0ECFB-CF1A-4BE2-8EB5-7E86F97C0B38}" type="slidenum">
              <a:rPr lang="fr-CA" smtClean="0"/>
              <a:t>30</a:t>
            </a:fld>
            <a:endParaRPr lang="fr-CA"/>
          </a:p>
        </p:txBody>
      </p:sp>
    </p:spTree>
    <p:extLst>
      <p:ext uri="{BB962C8B-B14F-4D97-AF65-F5344CB8AC3E}">
        <p14:creationId xmlns:p14="http://schemas.microsoft.com/office/powerpoint/2010/main" val="33398269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90000"/>
              </a:lnSpc>
              <a:spcBef>
                <a:spcPts val="815"/>
              </a:spcBef>
              <a:spcAft>
                <a:spcPts val="1834"/>
              </a:spcAft>
              <a:buFont typeface="Times New Roman" panose="02020603050405020304" pitchFamily="18" charset="0"/>
              <a:buChar char="-"/>
            </a:pPr>
            <a:r>
              <a:rPr lang="fr-FR" altLang="fr-FR">
                <a:solidFill>
                  <a:srgbClr val="000000"/>
                </a:solidFill>
              </a:rPr>
              <a:t>Toujours faire </a:t>
            </a:r>
            <a:r>
              <a:rPr lang="fr-FR" altLang="fr-FR" b="1">
                <a:solidFill>
                  <a:srgbClr val="000000"/>
                </a:solidFill>
              </a:rPr>
              <a:t>inspecter </a:t>
            </a:r>
            <a:r>
              <a:rPr lang="fr-FR" altLang="fr-FR">
                <a:solidFill>
                  <a:srgbClr val="000000"/>
                </a:solidFill>
              </a:rPr>
              <a:t>l’automobile; </a:t>
            </a:r>
          </a:p>
          <a:p>
            <a:pPr>
              <a:spcAft>
                <a:spcPts val="1223"/>
              </a:spcAft>
              <a:buFont typeface="Times New Roman" panose="02020603050405020304" pitchFamily="18" charset="0"/>
              <a:buChar char="-"/>
            </a:pPr>
            <a:r>
              <a:rPr lang="fr-FR" altLang="fr-FR">
                <a:solidFill>
                  <a:srgbClr val="000000"/>
                </a:solidFill>
              </a:rPr>
              <a:t>S’assurer que le commerçant </a:t>
            </a:r>
            <a:r>
              <a:rPr lang="fr-FR" altLang="fr-FR" b="1">
                <a:solidFill>
                  <a:srgbClr val="000000"/>
                </a:solidFill>
              </a:rPr>
              <a:t>joigne l’étiquette au contrat;</a:t>
            </a:r>
          </a:p>
          <a:p>
            <a:pPr>
              <a:spcAft>
                <a:spcPts val="1223"/>
              </a:spcAft>
              <a:buFont typeface="Times New Roman" panose="02020603050405020304" pitchFamily="18" charset="0"/>
              <a:buChar char="-"/>
            </a:pPr>
            <a:r>
              <a:rPr lang="fr-FR" altLang="fr-FR">
                <a:solidFill>
                  <a:srgbClr val="000000"/>
                </a:solidFill>
              </a:rPr>
              <a:t>Demandez comment joindre l’ancien propriétaire pour </a:t>
            </a:r>
            <a:r>
              <a:rPr lang="fr-FR" altLang="fr-FR" b="1">
                <a:solidFill>
                  <a:srgbClr val="000000"/>
                </a:solidFill>
              </a:rPr>
              <a:t>vérifier si le kilométrage est exact</a:t>
            </a:r>
            <a:r>
              <a:rPr lang="fr-FR" altLang="fr-FR">
                <a:solidFill>
                  <a:srgbClr val="000000"/>
                </a:solidFill>
              </a:rPr>
              <a:t>; </a:t>
            </a:r>
          </a:p>
          <a:p>
            <a:pPr>
              <a:spcAft>
                <a:spcPts val="1223"/>
              </a:spcAft>
              <a:buFont typeface="Times New Roman" panose="02020603050405020304" pitchFamily="18" charset="0"/>
              <a:buChar char="-"/>
            </a:pPr>
            <a:r>
              <a:rPr lang="fr-FR" altLang="fr-FR">
                <a:solidFill>
                  <a:srgbClr val="000000"/>
                </a:solidFill>
              </a:rPr>
              <a:t>Attention à </a:t>
            </a:r>
            <a:r>
              <a:rPr lang="fr-FR" altLang="fr-FR" b="1">
                <a:solidFill>
                  <a:srgbClr val="000000"/>
                </a:solidFill>
              </a:rPr>
              <a:t>l’assurance-prêt</a:t>
            </a:r>
            <a:r>
              <a:rPr lang="fr-FR" altLang="fr-FR">
                <a:solidFill>
                  <a:srgbClr val="000000"/>
                </a:solidFill>
              </a:rPr>
              <a:t> et aux </a:t>
            </a:r>
            <a:r>
              <a:rPr lang="fr-FR" altLang="fr-FR" b="1">
                <a:solidFill>
                  <a:srgbClr val="000000"/>
                </a:solidFill>
              </a:rPr>
              <a:t>suppléments coûteux </a:t>
            </a:r>
            <a:r>
              <a:rPr lang="fr-FR" altLang="fr-FR">
                <a:solidFill>
                  <a:srgbClr val="000000"/>
                </a:solidFill>
              </a:rPr>
              <a:t>proposés au moment de signer.</a:t>
            </a:r>
          </a:p>
          <a:p>
            <a:pPr>
              <a:spcAft>
                <a:spcPts val="1223"/>
              </a:spcAft>
              <a:buFont typeface="Times New Roman" panose="02020603050405020304" pitchFamily="18" charset="0"/>
              <a:buChar char="-"/>
            </a:pPr>
            <a:endParaRPr lang="fr-FR" altLang="fr-FR">
              <a:solidFill>
                <a:srgbClr val="000000"/>
              </a:solidFill>
            </a:endParaRPr>
          </a:p>
          <a:p>
            <a:pPr>
              <a:spcAft>
                <a:spcPts val="1223"/>
              </a:spcAft>
              <a:buFont typeface="Times New Roman" panose="02020603050405020304" pitchFamily="18" charset="0"/>
              <a:buChar char="-"/>
            </a:pPr>
            <a:endParaRPr lang="fr-FR" altLang="fr-FR">
              <a:solidFill>
                <a:srgbClr val="000000"/>
              </a:solidFill>
            </a:endParaRPr>
          </a:p>
          <a:p>
            <a:pPr>
              <a:spcAft>
                <a:spcPts val="1223"/>
              </a:spcAft>
              <a:buFont typeface="Times New Roman" panose="02020603050405020304" pitchFamily="18" charset="0"/>
              <a:buChar char="-"/>
            </a:pPr>
            <a:r>
              <a:rPr lang="fr-FR" altLang="fr-FR">
                <a:solidFill>
                  <a:srgbClr val="000000"/>
                </a:solidFill>
              </a:rPr>
              <a:t>RDPRM</a:t>
            </a:r>
          </a:p>
          <a:p>
            <a:endParaRPr lang="fr-CA"/>
          </a:p>
        </p:txBody>
      </p:sp>
      <p:sp>
        <p:nvSpPr>
          <p:cNvPr id="4" name="Espace réservé du numéro de diapositive 3"/>
          <p:cNvSpPr>
            <a:spLocks noGrp="1"/>
          </p:cNvSpPr>
          <p:nvPr>
            <p:ph type="sldNum" sz="quarter" idx="5"/>
          </p:nvPr>
        </p:nvSpPr>
        <p:spPr/>
        <p:txBody>
          <a:bodyPr/>
          <a:lstStyle/>
          <a:p>
            <a:fld id="{3FC0ECFB-CF1A-4BE2-8EB5-7E86F97C0B38}" type="slidenum">
              <a:rPr lang="fr-CA" smtClean="0"/>
              <a:t>31</a:t>
            </a:fld>
            <a:endParaRPr lang="fr-CA"/>
          </a:p>
        </p:txBody>
      </p:sp>
    </p:spTree>
    <p:extLst>
      <p:ext uri="{BB962C8B-B14F-4D97-AF65-F5344CB8AC3E}">
        <p14:creationId xmlns:p14="http://schemas.microsoft.com/office/powerpoint/2010/main" val="18288827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3FC0ECFB-CF1A-4BE2-8EB5-7E86F97C0B38}" type="slidenum">
              <a:rPr lang="fr-CA" smtClean="0"/>
              <a:t>32</a:t>
            </a:fld>
            <a:endParaRPr lang="fr-CA"/>
          </a:p>
        </p:txBody>
      </p:sp>
    </p:spTree>
    <p:extLst>
      <p:ext uri="{BB962C8B-B14F-4D97-AF65-F5344CB8AC3E}">
        <p14:creationId xmlns:p14="http://schemas.microsoft.com/office/powerpoint/2010/main" val="12847861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3FC0ECFB-CF1A-4BE2-8EB5-7E86F97C0B38}" type="slidenum">
              <a:rPr lang="fr-CA" smtClean="0"/>
              <a:t>33</a:t>
            </a:fld>
            <a:endParaRPr lang="fr-CA"/>
          </a:p>
        </p:txBody>
      </p:sp>
    </p:spTree>
    <p:extLst>
      <p:ext uri="{BB962C8B-B14F-4D97-AF65-F5344CB8AC3E}">
        <p14:creationId xmlns:p14="http://schemas.microsoft.com/office/powerpoint/2010/main" val="23898738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Rectangle 1"/>
          <p:cNvSpPr>
            <a:spLocks noGrp="1" noRot="1" noChangeAspect="1" noChangeArrowheads="1" noTextEdit="1"/>
          </p:cNvSpPr>
          <p:nvPr>
            <p:ph type="sldImg"/>
          </p:nvPr>
        </p:nvSpPr>
        <p:spPr>
          <a:xfrm>
            <a:off x="-18257838" y="-9564688"/>
            <a:ext cx="36517263" cy="20540663"/>
          </a:xfrm>
          <a:solidFill>
            <a:srgbClr val="FFFFFF"/>
          </a:solidFill>
          <a:ln>
            <a:solidFill>
              <a:srgbClr val="000000"/>
            </a:solidFill>
            <a:miter lim="800000"/>
            <a:headEnd/>
            <a:tailEnd/>
          </a:ln>
        </p:spPr>
      </p:sp>
      <p:sp>
        <p:nvSpPr>
          <p:cNvPr id="52227" name="Rectangle 2"/>
          <p:cNvSpPr>
            <a:spLocks noGrp="1" noChangeArrowheads="1"/>
          </p:cNvSpPr>
          <p:nvPr>
            <p:ph type="body" idx="1"/>
          </p:nvPr>
        </p:nvSpPr>
        <p:spPr>
          <a:xfrm>
            <a:off x="714023" y="4415790"/>
            <a:ext cx="5689459" cy="416562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fr-FR">
              <a:latin typeface="Times New Roman" panose="02020603050405020304" pitchFamily="18" charset="0"/>
            </a:endParaRPr>
          </a:p>
        </p:txBody>
      </p:sp>
    </p:spTree>
    <p:extLst>
      <p:ext uri="{BB962C8B-B14F-4D97-AF65-F5344CB8AC3E}">
        <p14:creationId xmlns:p14="http://schemas.microsoft.com/office/powerpoint/2010/main" val="32605339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Rectangle 1"/>
          <p:cNvSpPr>
            <a:spLocks noGrp="1" noRot="1" noChangeAspect="1" noChangeArrowheads="1" noTextEdit="1"/>
          </p:cNvSpPr>
          <p:nvPr>
            <p:ph type="sldImg"/>
          </p:nvPr>
        </p:nvSpPr>
        <p:spPr>
          <a:xfrm>
            <a:off x="-18257838" y="-9564688"/>
            <a:ext cx="36517263" cy="20540663"/>
          </a:xfrm>
          <a:solidFill>
            <a:srgbClr val="FFFFFF"/>
          </a:solidFill>
          <a:ln>
            <a:solidFill>
              <a:srgbClr val="000000"/>
            </a:solidFill>
            <a:miter lim="800000"/>
            <a:headEnd/>
            <a:tailEnd/>
          </a:ln>
        </p:spPr>
      </p:sp>
      <p:sp>
        <p:nvSpPr>
          <p:cNvPr id="52227" name="Rectangle 2"/>
          <p:cNvSpPr>
            <a:spLocks noGrp="1" noChangeArrowheads="1"/>
          </p:cNvSpPr>
          <p:nvPr>
            <p:ph type="body" idx="1"/>
          </p:nvPr>
        </p:nvSpPr>
        <p:spPr>
          <a:xfrm>
            <a:off x="714023" y="4415790"/>
            <a:ext cx="5689459" cy="416562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fr-FR">
              <a:latin typeface="Times New Roman" panose="02020603050405020304" pitchFamily="18" charset="0"/>
            </a:endParaRPr>
          </a:p>
        </p:txBody>
      </p:sp>
    </p:spTree>
    <p:extLst>
      <p:ext uri="{BB962C8B-B14F-4D97-AF65-F5344CB8AC3E}">
        <p14:creationId xmlns:p14="http://schemas.microsoft.com/office/powerpoint/2010/main" val="7697241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Rectangle 1"/>
          <p:cNvSpPr>
            <a:spLocks noGrp="1" noRot="1" noChangeAspect="1" noChangeArrowheads="1" noTextEdit="1"/>
          </p:cNvSpPr>
          <p:nvPr>
            <p:ph type="sldImg"/>
          </p:nvPr>
        </p:nvSpPr>
        <p:spPr>
          <a:xfrm>
            <a:off x="-18257838" y="-9564688"/>
            <a:ext cx="36517263" cy="20540663"/>
          </a:xfrm>
          <a:solidFill>
            <a:srgbClr val="FFFFFF"/>
          </a:solidFill>
          <a:ln>
            <a:solidFill>
              <a:srgbClr val="000000"/>
            </a:solidFill>
            <a:miter lim="800000"/>
            <a:headEnd/>
            <a:tailEnd/>
          </a:ln>
        </p:spPr>
      </p:sp>
      <p:sp>
        <p:nvSpPr>
          <p:cNvPr id="52227" name="Rectangle 2"/>
          <p:cNvSpPr>
            <a:spLocks noGrp="1" noChangeArrowheads="1"/>
          </p:cNvSpPr>
          <p:nvPr>
            <p:ph type="body" idx="1"/>
          </p:nvPr>
        </p:nvSpPr>
        <p:spPr>
          <a:xfrm>
            <a:off x="714023" y="4415790"/>
            <a:ext cx="5689459" cy="416562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fr-FR" altLang="fr-FR">
                <a:latin typeface="Times New Roman" panose="02020603050405020304" pitchFamily="18" charset="0"/>
              </a:rPr>
              <a:t>Le prix est moins élevé car il n’y a pas d’intermédiaire </a:t>
            </a:r>
          </a:p>
        </p:txBody>
      </p:sp>
    </p:spTree>
    <p:extLst>
      <p:ext uri="{BB962C8B-B14F-4D97-AF65-F5344CB8AC3E}">
        <p14:creationId xmlns:p14="http://schemas.microsoft.com/office/powerpoint/2010/main" val="2995180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90000"/>
              </a:lnSpc>
              <a:spcBef>
                <a:spcPts val="815"/>
              </a:spcBef>
              <a:spcAft>
                <a:spcPts val="1834"/>
              </a:spcAft>
              <a:buFont typeface="Times New Roman" panose="02020603050405020304" pitchFamily="18" charset="0"/>
              <a:buChar char="-"/>
            </a:pPr>
            <a:r>
              <a:rPr lang="fr-FR" altLang="fr-FR">
                <a:solidFill>
                  <a:srgbClr val="000000"/>
                </a:solidFill>
              </a:rPr>
              <a:t>Toujours faire </a:t>
            </a:r>
            <a:r>
              <a:rPr lang="fr-FR" altLang="fr-FR" b="1">
                <a:solidFill>
                  <a:srgbClr val="000000"/>
                </a:solidFill>
              </a:rPr>
              <a:t>inspecter </a:t>
            </a:r>
            <a:r>
              <a:rPr lang="fr-FR" altLang="fr-FR">
                <a:solidFill>
                  <a:srgbClr val="000000"/>
                </a:solidFill>
              </a:rPr>
              <a:t>l’automobile; </a:t>
            </a:r>
          </a:p>
          <a:p>
            <a:pPr>
              <a:spcAft>
                <a:spcPts val="1223"/>
              </a:spcAft>
              <a:buFont typeface="Times New Roman" panose="02020603050405020304" pitchFamily="18" charset="0"/>
              <a:buChar char="-"/>
            </a:pPr>
            <a:r>
              <a:rPr lang="fr-FR" altLang="fr-FR">
                <a:solidFill>
                  <a:srgbClr val="000000"/>
                </a:solidFill>
              </a:rPr>
              <a:t>S’assurer que le commerçant </a:t>
            </a:r>
            <a:r>
              <a:rPr lang="fr-FR" altLang="fr-FR" b="1">
                <a:solidFill>
                  <a:srgbClr val="000000"/>
                </a:solidFill>
              </a:rPr>
              <a:t>joigne l’étiquette au contrat;</a:t>
            </a:r>
          </a:p>
          <a:p>
            <a:pPr>
              <a:spcAft>
                <a:spcPts val="1223"/>
              </a:spcAft>
              <a:buFont typeface="Times New Roman" panose="02020603050405020304" pitchFamily="18" charset="0"/>
              <a:buChar char="-"/>
            </a:pPr>
            <a:r>
              <a:rPr lang="fr-FR" altLang="fr-FR">
                <a:solidFill>
                  <a:srgbClr val="000000"/>
                </a:solidFill>
              </a:rPr>
              <a:t>Demandez comment joindre l’ancien propriétaire pour </a:t>
            </a:r>
            <a:r>
              <a:rPr lang="fr-FR" altLang="fr-FR" b="1">
                <a:solidFill>
                  <a:srgbClr val="000000"/>
                </a:solidFill>
              </a:rPr>
              <a:t>vérifier si le kilométrage est exact</a:t>
            </a:r>
            <a:r>
              <a:rPr lang="fr-FR" altLang="fr-FR">
                <a:solidFill>
                  <a:srgbClr val="000000"/>
                </a:solidFill>
              </a:rPr>
              <a:t>; </a:t>
            </a:r>
          </a:p>
          <a:p>
            <a:pPr>
              <a:spcAft>
                <a:spcPts val="1223"/>
              </a:spcAft>
              <a:buFont typeface="Times New Roman" panose="02020603050405020304" pitchFamily="18" charset="0"/>
              <a:buChar char="-"/>
            </a:pPr>
            <a:r>
              <a:rPr lang="fr-FR" altLang="fr-FR">
                <a:solidFill>
                  <a:srgbClr val="000000"/>
                </a:solidFill>
              </a:rPr>
              <a:t>Attention à </a:t>
            </a:r>
            <a:r>
              <a:rPr lang="fr-FR" altLang="fr-FR" b="1">
                <a:solidFill>
                  <a:srgbClr val="000000"/>
                </a:solidFill>
              </a:rPr>
              <a:t>l’assurance-prêt</a:t>
            </a:r>
            <a:r>
              <a:rPr lang="fr-FR" altLang="fr-FR">
                <a:solidFill>
                  <a:srgbClr val="000000"/>
                </a:solidFill>
              </a:rPr>
              <a:t> et aux </a:t>
            </a:r>
            <a:r>
              <a:rPr lang="fr-FR" altLang="fr-FR" b="1">
                <a:solidFill>
                  <a:srgbClr val="000000"/>
                </a:solidFill>
              </a:rPr>
              <a:t>suppléments coûteux </a:t>
            </a:r>
            <a:r>
              <a:rPr lang="fr-FR" altLang="fr-FR">
                <a:solidFill>
                  <a:srgbClr val="000000"/>
                </a:solidFill>
              </a:rPr>
              <a:t>proposés au moment de signer.</a:t>
            </a:r>
          </a:p>
          <a:p>
            <a:pPr>
              <a:spcAft>
                <a:spcPts val="1223"/>
              </a:spcAft>
              <a:buFont typeface="Times New Roman" panose="02020603050405020304" pitchFamily="18" charset="0"/>
              <a:buChar char="-"/>
            </a:pPr>
            <a:endParaRPr lang="fr-FR" altLang="fr-FR">
              <a:solidFill>
                <a:srgbClr val="000000"/>
              </a:solidFill>
            </a:endParaRPr>
          </a:p>
          <a:p>
            <a:pPr>
              <a:spcAft>
                <a:spcPts val="1223"/>
              </a:spcAft>
              <a:buFont typeface="Times New Roman" panose="02020603050405020304" pitchFamily="18" charset="0"/>
              <a:buChar char="-"/>
            </a:pPr>
            <a:endParaRPr lang="fr-FR" altLang="fr-FR">
              <a:solidFill>
                <a:srgbClr val="000000"/>
              </a:solidFill>
            </a:endParaRPr>
          </a:p>
          <a:p>
            <a:pPr>
              <a:spcAft>
                <a:spcPts val="1223"/>
              </a:spcAft>
              <a:buFont typeface="Times New Roman" panose="02020603050405020304" pitchFamily="18" charset="0"/>
              <a:buChar char="-"/>
            </a:pPr>
            <a:r>
              <a:rPr lang="fr-FR" altLang="fr-FR">
                <a:solidFill>
                  <a:srgbClr val="000000"/>
                </a:solidFill>
              </a:rPr>
              <a:t>RDPRM</a:t>
            </a:r>
          </a:p>
          <a:p>
            <a:endParaRPr lang="fr-CA"/>
          </a:p>
        </p:txBody>
      </p:sp>
      <p:sp>
        <p:nvSpPr>
          <p:cNvPr id="4" name="Espace réservé du numéro de diapositive 3"/>
          <p:cNvSpPr>
            <a:spLocks noGrp="1"/>
          </p:cNvSpPr>
          <p:nvPr>
            <p:ph type="sldNum" sz="quarter" idx="5"/>
          </p:nvPr>
        </p:nvSpPr>
        <p:spPr/>
        <p:txBody>
          <a:bodyPr/>
          <a:lstStyle/>
          <a:p>
            <a:fld id="{3FC0ECFB-CF1A-4BE2-8EB5-7E86F97C0B38}" type="slidenum">
              <a:rPr lang="fr-CA" smtClean="0"/>
              <a:t>37</a:t>
            </a:fld>
            <a:endParaRPr lang="fr-CA"/>
          </a:p>
        </p:txBody>
      </p:sp>
    </p:spTree>
    <p:extLst>
      <p:ext uri="{BB962C8B-B14F-4D97-AF65-F5344CB8AC3E}">
        <p14:creationId xmlns:p14="http://schemas.microsoft.com/office/powerpoint/2010/main" val="16786838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Aft>
                <a:spcPts val="1834"/>
              </a:spcAft>
            </a:pPr>
            <a:r>
              <a:rPr lang="fr-FR" altLang="fr-FR">
                <a:solidFill>
                  <a:srgbClr val="000000"/>
                </a:solidFill>
              </a:rPr>
              <a:t>Toujours faire </a:t>
            </a:r>
            <a:r>
              <a:rPr lang="fr-FR" altLang="fr-FR" b="1">
                <a:solidFill>
                  <a:srgbClr val="000000"/>
                </a:solidFill>
              </a:rPr>
              <a:t>inspecter </a:t>
            </a:r>
            <a:r>
              <a:rPr lang="fr-FR" altLang="fr-FR">
                <a:solidFill>
                  <a:srgbClr val="000000"/>
                </a:solidFill>
              </a:rPr>
              <a:t>l’automobile; </a:t>
            </a:r>
          </a:p>
          <a:p>
            <a:pPr>
              <a:spcAft>
                <a:spcPts val="1223"/>
              </a:spcAft>
            </a:pPr>
            <a:r>
              <a:rPr lang="fr-FR" altLang="fr-FR">
                <a:solidFill>
                  <a:srgbClr val="000000"/>
                </a:solidFill>
              </a:rPr>
              <a:t> - Demander les </a:t>
            </a:r>
            <a:r>
              <a:rPr lang="fr-FR" altLang="fr-FR" b="1">
                <a:solidFill>
                  <a:srgbClr val="000000"/>
                </a:solidFill>
              </a:rPr>
              <a:t>papiers et/ou les factures d’entretien</a:t>
            </a:r>
            <a:r>
              <a:rPr lang="fr-FR" altLang="fr-FR">
                <a:solidFill>
                  <a:srgbClr val="000000"/>
                </a:solidFill>
              </a:rPr>
              <a:t> de l’automobile;		 </a:t>
            </a:r>
          </a:p>
          <a:p>
            <a:pPr>
              <a:spcAft>
                <a:spcPts val="1223"/>
              </a:spcAft>
            </a:pPr>
            <a:r>
              <a:rPr lang="fr-FR" altLang="fr-FR">
                <a:solidFill>
                  <a:srgbClr val="000000"/>
                </a:solidFill>
              </a:rPr>
              <a:t> - Porter attention au </a:t>
            </a:r>
            <a:r>
              <a:rPr lang="fr-FR" altLang="fr-FR" b="1">
                <a:solidFill>
                  <a:srgbClr val="000000"/>
                </a:solidFill>
              </a:rPr>
              <a:t>kilométrage</a:t>
            </a:r>
            <a:r>
              <a:rPr lang="fr-FR" altLang="fr-FR">
                <a:solidFill>
                  <a:srgbClr val="000000"/>
                </a:solidFill>
              </a:rPr>
              <a:t>;</a:t>
            </a:r>
          </a:p>
          <a:p>
            <a:pPr>
              <a:buClrTx/>
              <a:buFontTx/>
              <a:buNone/>
            </a:pPr>
            <a:r>
              <a:rPr lang="fr-FR" altLang="fr-FR">
                <a:solidFill>
                  <a:srgbClr val="000000"/>
                </a:solidFill>
              </a:rPr>
              <a:t> - Vérifier s’il y a une </a:t>
            </a:r>
            <a:r>
              <a:rPr lang="fr-FR" altLang="fr-FR" b="1">
                <a:solidFill>
                  <a:srgbClr val="000000"/>
                </a:solidFill>
              </a:rPr>
              <a:t>garantie </a:t>
            </a:r>
          </a:p>
          <a:p>
            <a:pPr>
              <a:buClrTx/>
              <a:buFontTx/>
              <a:buNone/>
            </a:pPr>
            <a:r>
              <a:rPr lang="fr-FR" altLang="fr-FR" b="1">
                <a:solidFill>
                  <a:srgbClr val="000000"/>
                </a:solidFill>
              </a:rPr>
              <a:t>    du fabricant et/ou supplémentaire </a:t>
            </a:r>
            <a:r>
              <a:rPr lang="fr-FR" altLang="fr-FR">
                <a:solidFill>
                  <a:srgbClr val="000000"/>
                </a:solidFill>
              </a:rPr>
              <a:t>(vérifier si la garantie supplémentaire est </a:t>
            </a:r>
            <a:r>
              <a:rPr lang="fr-FR" altLang="fr-FR" b="1">
                <a:solidFill>
                  <a:srgbClr val="000000"/>
                </a:solidFill>
              </a:rPr>
              <a:t>transférable.)</a:t>
            </a:r>
          </a:p>
          <a:p>
            <a:endParaRPr lang="fr-CA"/>
          </a:p>
        </p:txBody>
      </p:sp>
      <p:sp>
        <p:nvSpPr>
          <p:cNvPr id="4" name="Espace réservé du numéro de diapositive 3"/>
          <p:cNvSpPr>
            <a:spLocks noGrp="1"/>
          </p:cNvSpPr>
          <p:nvPr>
            <p:ph type="sldNum" sz="quarter" idx="5"/>
          </p:nvPr>
        </p:nvSpPr>
        <p:spPr/>
        <p:txBody>
          <a:bodyPr/>
          <a:lstStyle/>
          <a:p>
            <a:fld id="{3FC0ECFB-CF1A-4BE2-8EB5-7E86F97C0B38}" type="slidenum">
              <a:rPr lang="fr-CA" smtClean="0"/>
              <a:t>38</a:t>
            </a:fld>
            <a:endParaRPr lang="fr-CA"/>
          </a:p>
        </p:txBody>
      </p:sp>
    </p:spTree>
    <p:extLst>
      <p:ext uri="{BB962C8B-B14F-4D97-AF65-F5344CB8AC3E}">
        <p14:creationId xmlns:p14="http://schemas.microsoft.com/office/powerpoint/2010/main" val="42761081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90000"/>
              </a:lnSpc>
              <a:spcBef>
                <a:spcPts val="815"/>
              </a:spcBef>
              <a:spcAft>
                <a:spcPts val="1834"/>
              </a:spcAft>
              <a:buFont typeface="Times New Roman" panose="02020603050405020304" pitchFamily="18" charset="0"/>
              <a:buChar char="-"/>
            </a:pPr>
            <a:r>
              <a:rPr lang="fr-CA" b="0" i="0">
                <a:solidFill>
                  <a:srgbClr val="C1D1E7"/>
                </a:solidFill>
                <a:effectLst/>
                <a:latin typeface="Verdana" panose="020B0604030504040204" pitchFamily="34" charset="0"/>
              </a:rPr>
              <a:t>permet de savoir si certains biens (véhicules routiers, biens d’entreprise, etc.) ont été donnés en garantie ou s’ils sont affectés d’une dette. « Pour ne pas acheter les dettes des autres, consultez toujours le RDPRM! »</a:t>
            </a:r>
            <a:endParaRPr lang="fr-FR" altLang="fr-FR">
              <a:solidFill>
                <a:srgbClr val="000000"/>
              </a:solidFill>
            </a:endParaRPr>
          </a:p>
          <a:p>
            <a:pPr>
              <a:spcAft>
                <a:spcPts val="1223"/>
              </a:spcAft>
              <a:buFont typeface="Times New Roman" panose="02020603050405020304" pitchFamily="18" charset="0"/>
              <a:buChar char="-"/>
            </a:pPr>
            <a:endParaRPr lang="fr-FR" altLang="fr-FR">
              <a:solidFill>
                <a:srgbClr val="000000"/>
              </a:solidFill>
            </a:endParaRPr>
          </a:p>
          <a:p>
            <a:pPr>
              <a:spcAft>
                <a:spcPts val="1223"/>
              </a:spcAft>
            </a:pPr>
            <a:endParaRPr lang="fr-FR" altLang="fr-FR">
              <a:solidFill>
                <a:srgbClr val="000000"/>
              </a:solidFill>
            </a:endParaRPr>
          </a:p>
          <a:p>
            <a:endParaRPr lang="fr-CA"/>
          </a:p>
        </p:txBody>
      </p:sp>
      <p:sp>
        <p:nvSpPr>
          <p:cNvPr id="4" name="Espace réservé du numéro de diapositive 3"/>
          <p:cNvSpPr>
            <a:spLocks noGrp="1"/>
          </p:cNvSpPr>
          <p:nvPr>
            <p:ph type="sldNum" sz="quarter" idx="5"/>
          </p:nvPr>
        </p:nvSpPr>
        <p:spPr/>
        <p:txBody>
          <a:bodyPr/>
          <a:lstStyle/>
          <a:p>
            <a:fld id="{3FC0ECFB-CF1A-4BE2-8EB5-7E86F97C0B38}" type="slidenum">
              <a:rPr lang="fr-CA" smtClean="0"/>
              <a:t>39</a:t>
            </a:fld>
            <a:endParaRPr lang="fr-CA"/>
          </a:p>
        </p:txBody>
      </p:sp>
    </p:spTree>
    <p:extLst>
      <p:ext uri="{BB962C8B-B14F-4D97-AF65-F5344CB8AC3E}">
        <p14:creationId xmlns:p14="http://schemas.microsoft.com/office/powerpoint/2010/main" val="24987782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1F7AAF8F-85DF-4FCD-8436-EC5D4541B670}" type="slidenum">
              <a:rPr lang="fr-CA" smtClean="0"/>
              <a:t>4</a:t>
            </a:fld>
            <a:endParaRPr lang="fr-CA"/>
          </a:p>
        </p:txBody>
      </p:sp>
    </p:spTree>
    <p:extLst>
      <p:ext uri="{BB962C8B-B14F-4D97-AF65-F5344CB8AC3E}">
        <p14:creationId xmlns:p14="http://schemas.microsoft.com/office/powerpoint/2010/main" val="38880123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Aft>
                <a:spcPts val="1223"/>
              </a:spcAft>
              <a:buFont typeface="Times New Roman" panose="02020603050405020304" pitchFamily="18" charset="0"/>
              <a:buChar char="-"/>
            </a:pPr>
            <a:r>
              <a:rPr lang="fr-FR" altLang="fr-FR" dirty="0">
                <a:solidFill>
                  <a:srgbClr val="000000"/>
                </a:solidFill>
                <a:cs typeface="Calibri"/>
              </a:rPr>
              <a:t>Le numéro de plaque vous indiquera si l'auto est bien la bonne que vous avez essayée ou que l'on vous a montrée</a:t>
            </a:r>
            <a:endParaRPr lang="fr-FR" altLang="fr-FR" dirty="0">
              <a:solidFill>
                <a:srgbClr val="000000"/>
              </a:solidFill>
            </a:endParaRPr>
          </a:p>
          <a:p>
            <a:pPr>
              <a:spcAft>
                <a:spcPts val="1223"/>
              </a:spcAft>
              <a:buFont typeface="Times New Roman" panose="02020603050405020304" pitchFamily="18" charset="0"/>
              <a:buChar char="-"/>
            </a:pPr>
            <a:endParaRPr lang="fr-FR" altLang="fr-FR" dirty="0">
              <a:solidFill>
                <a:srgbClr val="000000"/>
              </a:solidFill>
              <a:cs typeface="Calibri"/>
            </a:endParaRPr>
          </a:p>
          <a:p>
            <a:pPr>
              <a:spcAft>
                <a:spcPts val="1223"/>
              </a:spcAft>
              <a:buFont typeface="Times New Roman" panose="02020603050405020304" pitchFamily="18" charset="0"/>
              <a:buChar char="-"/>
            </a:pPr>
            <a:r>
              <a:rPr lang="fr-FR" altLang="fr-FR" dirty="0">
                <a:cs typeface="Calibri" panose="020F0502020204030204"/>
              </a:rPr>
              <a:t>Le numéro de série vous permettra de vérifier les renseignements sur l'histoire de l'auto</a:t>
            </a:r>
          </a:p>
          <a:p>
            <a:pPr>
              <a:spcAft>
                <a:spcPts val="1223"/>
              </a:spcAft>
              <a:buFont typeface="Times New Roman" panose="02020603050405020304" pitchFamily="18" charset="0"/>
            </a:pPr>
            <a:endParaRPr lang="fr-FR" altLang="fr-FR">
              <a:cs typeface="Calibri" panose="020F0502020204030204"/>
            </a:endParaRPr>
          </a:p>
          <a:p>
            <a:endParaRPr lang="fr-CA">
              <a:cs typeface="Calibri" panose="020F0502020204030204"/>
            </a:endParaRPr>
          </a:p>
        </p:txBody>
      </p:sp>
      <p:sp>
        <p:nvSpPr>
          <p:cNvPr id="4" name="Espace réservé du numéro de diapositive 3"/>
          <p:cNvSpPr>
            <a:spLocks noGrp="1"/>
          </p:cNvSpPr>
          <p:nvPr>
            <p:ph type="sldNum" sz="quarter" idx="5"/>
          </p:nvPr>
        </p:nvSpPr>
        <p:spPr/>
        <p:txBody>
          <a:bodyPr/>
          <a:lstStyle/>
          <a:p>
            <a:fld id="{3FC0ECFB-CF1A-4BE2-8EB5-7E86F97C0B38}" type="slidenum">
              <a:rPr lang="fr-CA" smtClean="0"/>
              <a:t>40</a:t>
            </a:fld>
            <a:endParaRPr lang="fr-CA"/>
          </a:p>
        </p:txBody>
      </p:sp>
    </p:spTree>
    <p:extLst>
      <p:ext uri="{BB962C8B-B14F-4D97-AF65-F5344CB8AC3E}">
        <p14:creationId xmlns:p14="http://schemas.microsoft.com/office/powerpoint/2010/main" val="26660591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90000"/>
              </a:lnSpc>
              <a:spcBef>
                <a:spcPts val="815"/>
              </a:spcBef>
              <a:spcAft>
                <a:spcPts val="1834"/>
              </a:spcAft>
              <a:buFont typeface="Times New Roman" panose="02020603050405020304" pitchFamily="18" charset="0"/>
              <a:buChar char="-"/>
            </a:pPr>
            <a:endParaRPr lang="fr-CA" dirty="0">
              <a:solidFill>
                <a:srgbClr val="C1D1E7"/>
              </a:solidFill>
              <a:latin typeface="Verdana"/>
              <a:ea typeface="Verdana"/>
            </a:endParaRPr>
          </a:p>
          <a:p>
            <a:pPr>
              <a:lnSpc>
                <a:spcPct val="90000"/>
              </a:lnSpc>
              <a:spcBef>
                <a:spcPts val="815"/>
              </a:spcBef>
              <a:spcAft>
                <a:spcPts val="1834"/>
              </a:spcAft>
              <a:buFont typeface="Times New Roman" panose="02020603050405020304" pitchFamily="18" charset="0"/>
              <a:buChar char="-"/>
            </a:pPr>
            <a:endParaRPr lang="fr-CA" dirty="0">
              <a:solidFill>
                <a:srgbClr val="C1D1E7"/>
              </a:solidFill>
              <a:latin typeface="Verdana"/>
              <a:ea typeface="Verdana"/>
              <a:cs typeface="Calibri" panose="020F0502020204030204"/>
            </a:endParaRPr>
          </a:p>
          <a:p>
            <a:pPr>
              <a:spcAft>
                <a:spcPts val="1223"/>
              </a:spcAft>
              <a:buFont typeface="Times New Roman" panose="02020603050405020304" pitchFamily="18" charset="0"/>
              <a:buChar char="-"/>
            </a:pPr>
            <a:r>
              <a:rPr lang="fr-FR" altLang="fr-FR" dirty="0">
                <a:cs typeface="Calibri" panose="020F0502020204030204"/>
              </a:rPr>
              <a:t>Permet de savoir si certains biens ont été donnés en garantie ou s'ils sont affectés d'une dette.</a:t>
            </a:r>
          </a:p>
          <a:p>
            <a:pPr>
              <a:spcAft>
                <a:spcPts val="1223"/>
              </a:spcAft>
              <a:buFont typeface="Times New Roman" panose="02020603050405020304" pitchFamily="18" charset="0"/>
              <a:buChar char="-"/>
            </a:pPr>
            <a:endParaRPr lang="fr-FR" altLang="fr-FR" dirty="0">
              <a:cs typeface="Calibri" panose="020F0502020204030204"/>
            </a:endParaRPr>
          </a:p>
          <a:p>
            <a:pPr>
              <a:spcAft>
                <a:spcPts val="1223"/>
              </a:spcAft>
              <a:buFont typeface="Times New Roman" panose="02020603050405020304" pitchFamily="18" charset="0"/>
              <a:buChar char="-"/>
            </a:pPr>
            <a:r>
              <a:rPr lang="fr-FR" altLang="fr-FR" dirty="0">
                <a:cs typeface="Calibri" panose="020F0502020204030204"/>
              </a:rPr>
              <a:t>Si le véhicule a une dette, faites vous-même le paiement au créancier et donner la balance au particulier qui vous vend l'auto</a:t>
            </a:r>
          </a:p>
          <a:p>
            <a:pPr>
              <a:spcAft>
                <a:spcPts val="1223"/>
              </a:spcAft>
              <a:buFont typeface="Times New Roman" panose="02020603050405020304" pitchFamily="18" charset="0"/>
            </a:pPr>
            <a:endParaRPr lang="fr-FR" altLang="fr-FR" dirty="0">
              <a:cs typeface="Calibri" panose="020F0502020204030204"/>
            </a:endParaRPr>
          </a:p>
          <a:p>
            <a:endParaRPr lang="fr-CA" dirty="0">
              <a:cs typeface="Calibri" panose="020F0502020204030204"/>
            </a:endParaRPr>
          </a:p>
        </p:txBody>
      </p:sp>
      <p:sp>
        <p:nvSpPr>
          <p:cNvPr id="4" name="Espace réservé du numéro de diapositive 3"/>
          <p:cNvSpPr>
            <a:spLocks noGrp="1"/>
          </p:cNvSpPr>
          <p:nvPr>
            <p:ph type="sldNum" sz="quarter" idx="5"/>
          </p:nvPr>
        </p:nvSpPr>
        <p:spPr/>
        <p:txBody>
          <a:bodyPr/>
          <a:lstStyle/>
          <a:p>
            <a:fld id="{3FC0ECFB-CF1A-4BE2-8EB5-7E86F97C0B38}" type="slidenum">
              <a:rPr lang="fr-CA" smtClean="0"/>
              <a:t>41</a:t>
            </a:fld>
            <a:endParaRPr lang="fr-CA"/>
          </a:p>
        </p:txBody>
      </p:sp>
    </p:spTree>
    <p:extLst>
      <p:ext uri="{BB962C8B-B14F-4D97-AF65-F5344CB8AC3E}">
        <p14:creationId xmlns:p14="http://schemas.microsoft.com/office/powerpoint/2010/main" val="255119560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Text Box 1"/>
          <p:cNvSpPr txBox="1">
            <a:spLocks noChangeArrowheads="1"/>
          </p:cNvSpPr>
          <p:nvPr/>
        </p:nvSpPr>
        <p:spPr bwMode="auto">
          <a:xfrm>
            <a:off x="0" y="-9564316"/>
            <a:ext cx="1623" cy="20540848"/>
          </a:xfrm>
          <a:prstGeom prst="rect">
            <a:avLst/>
          </a:prstGeom>
          <a:solidFill>
            <a:srgbClr val="FFFFFF"/>
          </a:solidFill>
          <a:ln w="9360" cap="sq">
            <a:solidFill>
              <a:srgbClr val="000000"/>
            </a:solidFill>
            <a:miter lim="800000"/>
            <a:headEnd/>
            <a:tailEnd/>
          </a:ln>
        </p:spPr>
        <p:txBody>
          <a:bodyPr wrap="none" lIns="93177" tIns="46589" rIns="93177" bIns="46589" anchor="ctr"/>
          <a:lstStyle/>
          <a:p>
            <a:endParaRPr lang="fr-CA" altLang="fr-FR"/>
          </a:p>
        </p:txBody>
      </p:sp>
      <p:sp>
        <p:nvSpPr>
          <p:cNvPr id="53251" name="Rectangle 2"/>
          <p:cNvSpPr>
            <a:spLocks noGrp="1" noChangeArrowheads="1"/>
          </p:cNvSpPr>
          <p:nvPr>
            <p:ph type="body"/>
          </p:nvPr>
        </p:nvSpPr>
        <p:spPr>
          <a:xfrm>
            <a:off x="714023" y="4415790"/>
            <a:ext cx="5695950" cy="417208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fr-CA"/>
              <a:t>– Le dossier d’un véhicule vous renseigne sur le véhicule (données descriptives), </a:t>
            </a:r>
          </a:p>
          <a:p>
            <a:r>
              <a:rPr lang="fr-CA"/>
              <a:t>le nombre de propriétaires, </a:t>
            </a:r>
          </a:p>
          <a:p>
            <a:r>
              <a:rPr lang="fr-CA"/>
              <a:t>l’utilisation du véhicule, (véhicule commercial ou personnel, etc.).</a:t>
            </a:r>
          </a:p>
          <a:p>
            <a:endParaRPr lang="fr-CA"/>
          </a:p>
          <a:p>
            <a:r>
              <a:rPr lang="fr-CA"/>
              <a:t>– Vous devez fournir le numéro d’identification du véhicule (numéro de série). Ce numéro est inscrit sur le certificat d’immatriculation et sur </a:t>
            </a:r>
          </a:p>
          <a:p>
            <a:r>
              <a:rPr lang="fr-CA"/>
              <a:t>le tableau de bord ou </a:t>
            </a:r>
          </a:p>
          <a:p>
            <a:r>
              <a:rPr lang="fr-CA"/>
              <a:t>Le cadre de la portière du véhicule.</a:t>
            </a:r>
            <a:endParaRPr lang="fr-FR" altLang="fr-FR">
              <a:latin typeface="Times New Roman" panose="02020603050405020304" pitchFamily="18" charset="0"/>
            </a:endParaRPr>
          </a:p>
        </p:txBody>
      </p:sp>
    </p:spTree>
    <p:extLst>
      <p:ext uri="{BB962C8B-B14F-4D97-AF65-F5344CB8AC3E}">
        <p14:creationId xmlns:p14="http://schemas.microsoft.com/office/powerpoint/2010/main" val="307017257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sz="1000">
              <a:latin typeface="Century Gothic" panose="020B0502020202020204" pitchFamily="34" charset="0"/>
            </a:endParaRPr>
          </a:p>
        </p:txBody>
      </p:sp>
      <p:sp>
        <p:nvSpPr>
          <p:cNvPr id="4" name="Espace réservé du numéro de diapositive 3"/>
          <p:cNvSpPr>
            <a:spLocks noGrp="1"/>
          </p:cNvSpPr>
          <p:nvPr>
            <p:ph type="sldNum" sz="quarter" idx="5"/>
          </p:nvPr>
        </p:nvSpPr>
        <p:spPr/>
        <p:txBody>
          <a:bodyPr/>
          <a:lstStyle/>
          <a:p>
            <a:fld id="{1F7AAF8F-85DF-4FCD-8436-EC5D4541B670}" type="slidenum">
              <a:rPr lang="fr-CA" smtClean="0"/>
              <a:t>43</a:t>
            </a:fld>
            <a:endParaRPr lang="fr-CA"/>
          </a:p>
        </p:txBody>
      </p:sp>
    </p:spTree>
    <p:extLst>
      <p:ext uri="{BB962C8B-B14F-4D97-AF65-F5344CB8AC3E}">
        <p14:creationId xmlns:p14="http://schemas.microsoft.com/office/powerpoint/2010/main" val="217888018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897" name="Text Box 1"/>
          <p:cNvSpPr txBox="1">
            <a:spLocks noChangeArrowheads="1"/>
          </p:cNvSpPr>
          <p:nvPr/>
        </p:nvSpPr>
        <p:spPr bwMode="auto">
          <a:xfrm>
            <a:off x="0" y="-9564316"/>
            <a:ext cx="1623" cy="20540848"/>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3177" tIns="46589" rIns="93177" bIns="46589" anchor="ctr"/>
          <a:lstStyle/>
          <a:p>
            <a:endParaRPr lang="fr-CA"/>
          </a:p>
        </p:txBody>
      </p:sp>
      <p:sp>
        <p:nvSpPr>
          <p:cNvPr id="80898" name="Rectangle 2"/>
          <p:cNvSpPr txBox="1">
            <a:spLocks noGrp="1" noChangeArrowheads="1"/>
          </p:cNvSpPr>
          <p:nvPr>
            <p:ph type="body"/>
          </p:nvPr>
        </p:nvSpPr>
        <p:spPr bwMode="auto">
          <a:xfrm>
            <a:off x="701040" y="4415790"/>
            <a:ext cx="5600207" cy="417531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a:p>
        </p:txBody>
      </p:sp>
    </p:spTree>
    <p:extLst>
      <p:ext uri="{BB962C8B-B14F-4D97-AF65-F5344CB8AC3E}">
        <p14:creationId xmlns:p14="http://schemas.microsoft.com/office/powerpoint/2010/main" val="166489354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3FC0ECFB-CF1A-4BE2-8EB5-7E86F97C0B38}" type="slidenum">
              <a:rPr lang="fr-CA" smtClean="0"/>
              <a:t>45</a:t>
            </a:fld>
            <a:endParaRPr lang="fr-CA"/>
          </a:p>
        </p:txBody>
      </p:sp>
    </p:spTree>
    <p:extLst>
      <p:ext uri="{BB962C8B-B14F-4D97-AF65-F5344CB8AC3E}">
        <p14:creationId xmlns:p14="http://schemas.microsoft.com/office/powerpoint/2010/main" val="227014749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Text Box 1"/>
          <p:cNvSpPr txBox="1">
            <a:spLocks noChangeArrowheads="1"/>
          </p:cNvSpPr>
          <p:nvPr/>
        </p:nvSpPr>
        <p:spPr bwMode="auto">
          <a:xfrm>
            <a:off x="1189497" y="706914"/>
            <a:ext cx="4756361" cy="3486150"/>
          </a:xfrm>
          <a:prstGeom prst="rect">
            <a:avLst/>
          </a:prstGeom>
          <a:solidFill>
            <a:srgbClr val="FFFFFF"/>
          </a:solidFill>
          <a:ln w="9360" cap="sq">
            <a:solidFill>
              <a:srgbClr val="000000"/>
            </a:solidFill>
            <a:miter lim="800000"/>
            <a:headEnd/>
            <a:tailEnd/>
          </a:ln>
        </p:spPr>
        <p:txBody>
          <a:bodyPr wrap="none" lIns="93177" tIns="46589" rIns="93177" bIns="46589" anchor="ctr"/>
          <a:lstStyle/>
          <a:p>
            <a:endParaRPr lang="fr-CA" altLang="fr-FR"/>
          </a:p>
        </p:txBody>
      </p:sp>
      <p:sp>
        <p:nvSpPr>
          <p:cNvPr id="46083" name="Rectangle 2"/>
          <p:cNvSpPr>
            <a:spLocks noGrp="1" noChangeArrowheads="1"/>
          </p:cNvSpPr>
          <p:nvPr>
            <p:ph type="body"/>
          </p:nvPr>
        </p:nvSpPr>
        <p:spPr>
          <a:xfrm>
            <a:off x="714023" y="4415790"/>
            <a:ext cx="5695950" cy="417208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fr-FR">
              <a:latin typeface="Times New Roman" panose="02020603050405020304" pitchFamily="18" charset="0"/>
            </a:endParaRPr>
          </a:p>
        </p:txBody>
      </p:sp>
    </p:spTree>
    <p:extLst>
      <p:ext uri="{BB962C8B-B14F-4D97-AF65-F5344CB8AC3E}">
        <p14:creationId xmlns:p14="http://schemas.microsoft.com/office/powerpoint/2010/main" val="105148907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Text Box 1"/>
          <p:cNvSpPr txBox="1">
            <a:spLocks noChangeArrowheads="1"/>
          </p:cNvSpPr>
          <p:nvPr/>
        </p:nvSpPr>
        <p:spPr bwMode="auto">
          <a:xfrm>
            <a:off x="1189497" y="706914"/>
            <a:ext cx="4756361" cy="3486150"/>
          </a:xfrm>
          <a:prstGeom prst="rect">
            <a:avLst/>
          </a:prstGeom>
          <a:solidFill>
            <a:srgbClr val="FFFFFF"/>
          </a:solidFill>
          <a:ln w="9360" cap="sq">
            <a:solidFill>
              <a:srgbClr val="000000"/>
            </a:solidFill>
            <a:miter lim="800000"/>
            <a:headEnd/>
            <a:tailEnd/>
          </a:ln>
        </p:spPr>
        <p:txBody>
          <a:bodyPr wrap="none" lIns="93177" tIns="46589" rIns="93177" bIns="46589" anchor="ctr"/>
          <a:lstStyle/>
          <a:p>
            <a:endParaRPr lang="fr-CA" altLang="fr-FR"/>
          </a:p>
        </p:txBody>
      </p:sp>
      <p:sp>
        <p:nvSpPr>
          <p:cNvPr id="46083" name="Rectangle 2"/>
          <p:cNvSpPr>
            <a:spLocks noGrp="1" noChangeArrowheads="1"/>
          </p:cNvSpPr>
          <p:nvPr>
            <p:ph type="body"/>
          </p:nvPr>
        </p:nvSpPr>
        <p:spPr>
          <a:xfrm>
            <a:off x="714023" y="4415790"/>
            <a:ext cx="5695950" cy="417208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fr-FR">
              <a:latin typeface="Times New Roman" panose="02020603050405020304" pitchFamily="18" charset="0"/>
            </a:endParaRPr>
          </a:p>
        </p:txBody>
      </p:sp>
    </p:spTree>
    <p:extLst>
      <p:ext uri="{BB962C8B-B14F-4D97-AF65-F5344CB8AC3E}">
        <p14:creationId xmlns:p14="http://schemas.microsoft.com/office/powerpoint/2010/main" val="258725273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3FC0ECFB-CF1A-4BE2-8EB5-7E86F97C0B38}" type="slidenum">
              <a:rPr lang="fr-CA" smtClean="0"/>
              <a:t>48</a:t>
            </a:fld>
            <a:endParaRPr lang="fr-CA"/>
          </a:p>
        </p:txBody>
      </p:sp>
    </p:spTree>
    <p:extLst>
      <p:ext uri="{BB962C8B-B14F-4D97-AF65-F5344CB8AC3E}">
        <p14:creationId xmlns:p14="http://schemas.microsoft.com/office/powerpoint/2010/main" val="199082801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Text Box 1"/>
          <p:cNvSpPr txBox="1">
            <a:spLocks noChangeArrowheads="1"/>
          </p:cNvSpPr>
          <p:nvPr/>
        </p:nvSpPr>
        <p:spPr bwMode="auto">
          <a:xfrm>
            <a:off x="0" y="-9564316"/>
            <a:ext cx="1623" cy="20540848"/>
          </a:xfrm>
          <a:prstGeom prst="rect">
            <a:avLst/>
          </a:prstGeom>
          <a:solidFill>
            <a:srgbClr val="FFFFFF"/>
          </a:solidFill>
          <a:ln w="9360" cap="sq">
            <a:solidFill>
              <a:srgbClr val="000000"/>
            </a:solidFill>
            <a:miter lim="800000"/>
            <a:headEnd/>
            <a:tailEnd/>
          </a:ln>
        </p:spPr>
        <p:txBody>
          <a:bodyPr wrap="none" lIns="93177" tIns="46589" rIns="93177" bIns="46589" anchor="ctr"/>
          <a:lstStyle/>
          <a:p>
            <a:endParaRPr lang="fr-CA" altLang="fr-FR"/>
          </a:p>
        </p:txBody>
      </p:sp>
      <p:sp>
        <p:nvSpPr>
          <p:cNvPr id="45059" name="Rectangle 2"/>
          <p:cNvSpPr>
            <a:spLocks noGrp="1" noChangeArrowheads="1"/>
          </p:cNvSpPr>
          <p:nvPr>
            <p:ph type="body"/>
          </p:nvPr>
        </p:nvSpPr>
        <p:spPr>
          <a:xfrm>
            <a:off x="714023" y="4415790"/>
            <a:ext cx="5695950" cy="417208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fr-FR">
              <a:latin typeface="Times New Roman" panose="02020603050405020304" pitchFamily="18" charset="0"/>
            </a:endParaRPr>
          </a:p>
        </p:txBody>
      </p:sp>
    </p:spTree>
    <p:extLst>
      <p:ext uri="{BB962C8B-B14F-4D97-AF65-F5344CB8AC3E}">
        <p14:creationId xmlns:p14="http://schemas.microsoft.com/office/powerpoint/2010/main" val="188219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1F7AAF8F-85DF-4FCD-8436-EC5D4541B670}" type="slidenum">
              <a:rPr lang="fr-CA" smtClean="0"/>
              <a:t>5</a:t>
            </a:fld>
            <a:endParaRPr lang="fr-CA"/>
          </a:p>
        </p:txBody>
      </p:sp>
    </p:spTree>
    <p:extLst>
      <p:ext uri="{BB962C8B-B14F-4D97-AF65-F5344CB8AC3E}">
        <p14:creationId xmlns:p14="http://schemas.microsoft.com/office/powerpoint/2010/main" val="266878301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Text Box 1"/>
          <p:cNvSpPr txBox="1">
            <a:spLocks noChangeArrowheads="1"/>
          </p:cNvSpPr>
          <p:nvPr/>
        </p:nvSpPr>
        <p:spPr bwMode="auto">
          <a:xfrm>
            <a:off x="0" y="-9564316"/>
            <a:ext cx="1623" cy="20540848"/>
          </a:xfrm>
          <a:prstGeom prst="rect">
            <a:avLst/>
          </a:prstGeom>
          <a:solidFill>
            <a:srgbClr val="FFFFFF"/>
          </a:solidFill>
          <a:ln w="9360" cap="sq">
            <a:solidFill>
              <a:srgbClr val="000000"/>
            </a:solidFill>
            <a:miter lim="800000"/>
            <a:headEnd/>
            <a:tailEnd/>
          </a:ln>
        </p:spPr>
        <p:txBody>
          <a:bodyPr wrap="none" lIns="93177" tIns="46589" rIns="93177" bIns="46589" anchor="ctr"/>
          <a:lstStyle/>
          <a:p>
            <a:endParaRPr lang="fr-CA" altLang="fr-FR"/>
          </a:p>
        </p:txBody>
      </p:sp>
      <p:sp>
        <p:nvSpPr>
          <p:cNvPr id="45059" name="Rectangle 2"/>
          <p:cNvSpPr>
            <a:spLocks noGrp="1" noChangeArrowheads="1"/>
          </p:cNvSpPr>
          <p:nvPr>
            <p:ph type="body"/>
          </p:nvPr>
        </p:nvSpPr>
        <p:spPr>
          <a:xfrm>
            <a:off x="714023" y="4415790"/>
            <a:ext cx="5695950" cy="417208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fr-FR">
              <a:latin typeface="Times New Roman" panose="02020603050405020304" pitchFamily="18" charset="0"/>
            </a:endParaRPr>
          </a:p>
        </p:txBody>
      </p:sp>
    </p:spTree>
    <p:extLst>
      <p:ext uri="{BB962C8B-B14F-4D97-AF65-F5344CB8AC3E}">
        <p14:creationId xmlns:p14="http://schemas.microsoft.com/office/powerpoint/2010/main" val="104767796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949478">
              <a:defRPr/>
            </a:pPr>
            <a:r>
              <a:rPr lang="fr-CA" b="1"/>
              <a:t>Ne rien modifier sur cette diapo.</a:t>
            </a:r>
          </a:p>
          <a:p>
            <a:endParaRPr lang="fr-CA"/>
          </a:p>
        </p:txBody>
      </p:sp>
      <p:sp>
        <p:nvSpPr>
          <p:cNvPr id="4" name="Espace réservé du numéro de diapositive 3"/>
          <p:cNvSpPr>
            <a:spLocks noGrp="1"/>
          </p:cNvSpPr>
          <p:nvPr>
            <p:ph type="sldNum" sz="quarter" idx="10"/>
          </p:nvPr>
        </p:nvSpPr>
        <p:spPr/>
        <p:txBody>
          <a:bodyPr/>
          <a:lstStyle/>
          <a:p>
            <a:fld id="{1F7AAF8F-85DF-4FCD-8436-EC5D4541B670}" type="slidenum">
              <a:rPr lang="fr-CA" smtClean="0"/>
              <a:t>51</a:t>
            </a:fld>
            <a:endParaRPr lang="fr-CA"/>
          </a:p>
        </p:txBody>
      </p:sp>
    </p:spTree>
    <p:extLst>
      <p:ext uri="{BB962C8B-B14F-4D97-AF65-F5344CB8AC3E}">
        <p14:creationId xmlns:p14="http://schemas.microsoft.com/office/powerpoint/2010/main" val="25072805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3FC0ECFB-CF1A-4BE2-8EB5-7E86F97C0B38}" type="slidenum">
              <a:rPr lang="fr-CA" smtClean="0"/>
              <a:t>52</a:t>
            </a:fld>
            <a:endParaRPr lang="fr-CA"/>
          </a:p>
        </p:txBody>
      </p:sp>
    </p:spTree>
    <p:extLst>
      <p:ext uri="{BB962C8B-B14F-4D97-AF65-F5344CB8AC3E}">
        <p14:creationId xmlns:p14="http://schemas.microsoft.com/office/powerpoint/2010/main" val="376741513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Text Box 1"/>
          <p:cNvSpPr txBox="1">
            <a:spLocks noChangeArrowheads="1"/>
          </p:cNvSpPr>
          <p:nvPr/>
        </p:nvSpPr>
        <p:spPr bwMode="auto">
          <a:xfrm>
            <a:off x="0" y="-9564316"/>
            <a:ext cx="1623" cy="20540848"/>
          </a:xfrm>
          <a:prstGeom prst="rect">
            <a:avLst/>
          </a:prstGeom>
          <a:solidFill>
            <a:srgbClr val="FFFFFF"/>
          </a:solidFill>
          <a:ln w="9360" cap="sq">
            <a:solidFill>
              <a:srgbClr val="000000"/>
            </a:solidFill>
            <a:miter lim="800000"/>
            <a:headEnd/>
            <a:tailEnd/>
          </a:ln>
        </p:spPr>
        <p:txBody>
          <a:bodyPr wrap="none" lIns="93177" tIns="46589" rIns="93177" bIns="46589" anchor="ctr"/>
          <a:lstStyle/>
          <a:p>
            <a:endParaRPr lang="fr-CA" altLang="fr-FR"/>
          </a:p>
        </p:txBody>
      </p:sp>
      <p:sp>
        <p:nvSpPr>
          <p:cNvPr id="53251" name="Rectangle 2"/>
          <p:cNvSpPr>
            <a:spLocks noGrp="1" noChangeArrowheads="1"/>
          </p:cNvSpPr>
          <p:nvPr>
            <p:ph type="body"/>
          </p:nvPr>
        </p:nvSpPr>
        <p:spPr>
          <a:xfrm>
            <a:off x="714023" y="4415790"/>
            <a:ext cx="5695950" cy="417208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fr-FR">
              <a:latin typeface="Times New Roman" panose="02020603050405020304" pitchFamily="18" charset="0"/>
            </a:endParaRPr>
          </a:p>
        </p:txBody>
      </p:sp>
    </p:spTree>
    <p:extLst>
      <p:ext uri="{BB962C8B-B14F-4D97-AF65-F5344CB8AC3E}">
        <p14:creationId xmlns:p14="http://schemas.microsoft.com/office/powerpoint/2010/main" val="58988927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3FC0ECFB-CF1A-4BE2-8EB5-7E86F97C0B38}" type="slidenum">
              <a:rPr lang="fr-CA" smtClean="0"/>
              <a:t>54</a:t>
            </a:fld>
            <a:endParaRPr lang="fr-CA"/>
          </a:p>
        </p:txBody>
      </p:sp>
    </p:spTree>
    <p:extLst>
      <p:ext uri="{BB962C8B-B14F-4D97-AF65-F5344CB8AC3E}">
        <p14:creationId xmlns:p14="http://schemas.microsoft.com/office/powerpoint/2010/main" val="273744005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849" name="Text Box 1"/>
          <p:cNvSpPr txBox="1">
            <a:spLocks noChangeArrowheads="1"/>
          </p:cNvSpPr>
          <p:nvPr/>
        </p:nvSpPr>
        <p:spPr bwMode="auto">
          <a:xfrm>
            <a:off x="0" y="-9564316"/>
            <a:ext cx="1623" cy="20540848"/>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3177" tIns="46589" rIns="93177" bIns="46589" anchor="ctr"/>
          <a:lstStyle/>
          <a:p>
            <a:endParaRPr lang="fr-CA"/>
          </a:p>
        </p:txBody>
      </p:sp>
      <p:sp>
        <p:nvSpPr>
          <p:cNvPr id="78850" name="Rectangle 2"/>
          <p:cNvSpPr txBox="1">
            <a:spLocks noGrp="1" noChangeArrowheads="1"/>
          </p:cNvSpPr>
          <p:nvPr>
            <p:ph type="body"/>
          </p:nvPr>
        </p:nvSpPr>
        <p:spPr bwMode="auto">
          <a:xfrm>
            <a:off x="701040" y="4415790"/>
            <a:ext cx="5600207" cy="417531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a:p>
        </p:txBody>
      </p:sp>
    </p:spTree>
    <p:extLst>
      <p:ext uri="{BB962C8B-B14F-4D97-AF65-F5344CB8AC3E}">
        <p14:creationId xmlns:p14="http://schemas.microsoft.com/office/powerpoint/2010/main" val="380704803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3" name="Text Box 1"/>
          <p:cNvSpPr txBox="1">
            <a:spLocks noChangeArrowheads="1"/>
          </p:cNvSpPr>
          <p:nvPr/>
        </p:nvSpPr>
        <p:spPr bwMode="auto">
          <a:xfrm>
            <a:off x="0" y="-9564316"/>
            <a:ext cx="1623" cy="20540848"/>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3177" tIns="46589" rIns="93177" bIns="46589" anchor="ctr"/>
          <a:lstStyle/>
          <a:p>
            <a:endParaRPr lang="fr-CA"/>
          </a:p>
        </p:txBody>
      </p:sp>
      <p:sp>
        <p:nvSpPr>
          <p:cNvPr id="79874" name="Rectangle 2"/>
          <p:cNvSpPr txBox="1">
            <a:spLocks noGrp="1" noChangeArrowheads="1"/>
          </p:cNvSpPr>
          <p:nvPr>
            <p:ph type="body"/>
          </p:nvPr>
        </p:nvSpPr>
        <p:spPr bwMode="auto">
          <a:xfrm>
            <a:off x="701040" y="4415790"/>
            <a:ext cx="5600207" cy="417531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a:p>
        </p:txBody>
      </p:sp>
    </p:spTree>
    <p:extLst>
      <p:ext uri="{BB962C8B-B14F-4D97-AF65-F5344CB8AC3E}">
        <p14:creationId xmlns:p14="http://schemas.microsoft.com/office/powerpoint/2010/main" val="300760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sz="1000">
              <a:latin typeface="Century Gothic" panose="020B0502020202020204" pitchFamily="34" charset="0"/>
            </a:endParaRPr>
          </a:p>
        </p:txBody>
      </p:sp>
      <p:sp>
        <p:nvSpPr>
          <p:cNvPr id="4" name="Espace réservé du numéro de diapositive 3"/>
          <p:cNvSpPr>
            <a:spLocks noGrp="1"/>
          </p:cNvSpPr>
          <p:nvPr>
            <p:ph type="sldNum" sz="quarter" idx="5"/>
          </p:nvPr>
        </p:nvSpPr>
        <p:spPr/>
        <p:txBody>
          <a:bodyPr/>
          <a:lstStyle/>
          <a:p>
            <a:fld id="{1F7AAF8F-85DF-4FCD-8436-EC5D4541B670}" type="slidenum">
              <a:rPr lang="fr-CA" smtClean="0"/>
              <a:t>6</a:t>
            </a:fld>
            <a:endParaRPr lang="fr-CA"/>
          </a:p>
        </p:txBody>
      </p:sp>
    </p:spTree>
    <p:extLst>
      <p:ext uri="{BB962C8B-B14F-4D97-AF65-F5344CB8AC3E}">
        <p14:creationId xmlns:p14="http://schemas.microsoft.com/office/powerpoint/2010/main" val="10301585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1F7AAF8F-85DF-4FCD-8436-EC5D4541B670}" type="slidenum">
              <a:rPr lang="fr-CA" smtClean="0"/>
              <a:t>7</a:t>
            </a:fld>
            <a:endParaRPr lang="fr-CA"/>
          </a:p>
        </p:txBody>
      </p:sp>
    </p:spTree>
    <p:extLst>
      <p:ext uri="{BB962C8B-B14F-4D97-AF65-F5344CB8AC3E}">
        <p14:creationId xmlns:p14="http://schemas.microsoft.com/office/powerpoint/2010/main" val="34131753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29" name="Text Box 1"/>
          <p:cNvSpPr txBox="1">
            <a:spLocks noChangeArrowheads="1"/>
          </p:cNvSpPr>
          <p:nvPr/>
        </p:nvSpPr>
        <p:spPr bwMode="auto">
          <a:xfrm>
            <a:off x="1168400" y="706914"/>
            <a:ext cx="4673600" cy="348615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3177" tIns="46589" rIns="93177" bIns="46589" anchor="ctr"/>
          <a:lstStyle/>
          <a:p>
            <a:endParaRPr lang="fr-CA"/>
          </a:p>
        </p:txBody>
      </p:sp>
      <p:sp>
        <p:nvSpPr>
          <p:cNvPr id="73730" name="Rectangle 2"/>
          <p:cNvSpPr txBox="1">
            <a:spLocks noGrp="1" noChangeArrowheads="1"/>
          </p:cNvSpPr>
          <p:nvPr>
            <p:ph type="body"/>
          </p:nvPr>
        </p:nvSpPr>
        <p:spPr bwMode="auto">
          <a:xfrm>
            <a:off x="701040" y="4415790"/>
            <a:ext cx="5600207" cy="417531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a:p>
        </p:txBody>
      </p:sp>
    </p:spTree>
    <p:extLst>
      <p:ext uri="{BB962C8B-B14F-4D97-AF65-F5344CB8AC3E}">
        <p14:creationId xmlns:p14="http://schemas.microsoft.com/office/powerpoint/2010/main" val="3894295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29" name="Text Box 1"/>
          <p:cNvSpPr txBox="1">
            <a:spLocks noChangeArrowheads="1"/>
          </p:cNvSpPr>
          <p:nvPr/>
        </p:nvSpPr>
        <p:spPr bwMode="auto">
          <a:xfrm>
            <a:off x="1168400" y="706914"/>
            <a:ext cx="4673600" cy="348615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3177" tIns="46589" rIns="93177" bIns="46589" anchor="ctr"/>
          <a:lstStyle/>
          <a:p>
            <a:endParaRPr lang="fr-CA"/>
          </a:p>
        </p:txBody>
      </p:sp>
      <p:sp>
        <p:nvSpPr>
          <p:cNvPr id="73730" name="Rectangle 2"/>
          <p:cNvSpPr txBox="1">
            <a:spLocks noGrp="1" noChangeArrowheads="1"/>
          </p:cNvSpPr>
          <p:nvPr>
            <p:ph type="body"/>
          </p:nvPr>
        </p:nvSpPr>
        <p:spPr bwMode="auto">
          <a:xfrm>
            <a:off x="701040" y="4415790"/>
            <a:ext cx="5600207" cy="417531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a:p>
        </p:txBody>
      </p:sp>
    </p:spTree>
    <p:extLst>
      <p:ext uri="{BB962C8B-B14F-4D97-AF65-F5344CB8AC3E}">
        <p14:creationId xmlns:p14="http://schemas.microsoft.com/office/powerpoint/2010/main" val="16430521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fr-FR"/>
              <a:t>Modifiez le style du titre</a:t>
            </a:r>
            <a:endParaRPr lang="en-US"/>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3/21/2026</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914400" y="463551"/>
            <a:ext cx="10322984" cy="1433513"/>
          </a:xfrm>
        </p:spPr>
        <p:txBody>
          <a:bodyPr/>
          <a:lstStyle/>
          <a:p>
            <a:r>
              <a:rPr lang="fr-FR"/>
              <a:t>Cliquez pour modifier le style du titre</a:t>
            </a:r>
            <a:endParaRPr lang="fr-CA"/>
          </a:p>
        </p:txBody>
      </p:sp>
      <p:sp>
        <p:nvSpPr>
          <p:cNvPr id="3" name="Rectangle 5"/>
          <p:cNvSpPr>
            <a:spLocks noGrp="1" noChangeArrowheads="1"/>
          </p:cNvSpPr>
          <p:nvPr>
            <p:ph type="sldNum" idx="10"/>
          </p:nvPr>
        </p:nvSpPr>
        <p:spPr>
          <a:ln/>
        </p:spPr>
        <p:txBody>
          <a:bodyPr/>
          <a:lstStyle>
            <a:lvl1pPr>
              <a:defRPr/>
            </a:lvl1pPr>
          </a:lstStyle>
          <a:p>
            <a:fld id="{A49101C1-A1C3-4BED-9BD7-3C61B344F26D}" type="slidenum">
              <a:rPr lang="fr-FR" altLang="fr-FR"/>
              <a:pPr/>
              <a:t>‹N°›</a:t>
            </a:fld>
            <a:endParaRPr lang="fr-FR" altLang="fr-FR"/>
          </a:p>
        </p:txBody>
      </p:sp>
    </p:spTree>
    <p:extLst>
      <p:ext uri="{BB962C8B-B14F-4D97-AF65-F5344CB8AC3E}">
        <p14:creationId xmlns:p14="http://schemas.microsoft.com/office/powerpoint/2010/main" val="623282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2" name="Title 1"/>
          <p:cNvSpPr>
            <a:spLocks noGrp="1"/>
          </p:cNvSpPr>
          <p:nvPr>
            <p:ph type="title"/>
          </p:nvPr>
        </p:nvSpPr>
        <p:spPr>
          <a:xfrm>
            <a:off x="581192" y="702156"/>
            <a:ext cx="11029616" cy="1013800"/>
          </a:xfrm>
        </p:spPr>
        <p:txBody>
          <a:bodyPr/>
          <a:lstStyle/>
          <a:p>
            <a:r>
              <a:rPr lang="fr-FR"/>
              <a:t>Modifiez le style du titre</a:t>
            </a:r>
            <a:endParaRPr lang="en-US"/>
          </a:p>
        </p:txBody>
      </p:sp>
      <p:sp>
        <p:nvSpPr>
          <p:cNvPr id="3" name="Content Placeholder 2"/>
          <p:cNvSpPr>
            <a:spLocks noGrp="1"/>
          </p:cNvSpPr>
          <p:nvPr>
            <p:ph idx="1"/>
          </p:nvPr>
        </p:nvSpPr>
        <p:spPr>
          <a:xfrm>
            <a:off x="581192" y="2180496"/>
            <a:ext cx="11029615" cy="367830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B61BEF0D-F0BB-DE4B-95CE-6DB70DBA9567}" type="datetimeFigureOut">
              <a:rPr lang="en-US" dirty="0"/>
              <a:pPr/>
              <a:t>3/21/2026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fr-FR"/>
              <a:t>Modifiez le style du titre</a:t>
            </a:r>
            <a:endParaRPr lang="en-US"/>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3/21/2026</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fr-FR"/>
              <a:t>Modifiez le style du titre</a:t>
            </a:r>
            <a:endParaRPr lang="en-US"/>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3/21/2026</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‹N°›</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Tree>
  </p:cSld>
  <p:clrMap bg1="lt1" tx1="dk1" bg2="lt2" tx2="dk2" accent1="accent1" accent2="accent2" accent3="accent3" accent4="accent4" accent5="accent5" accent6="accent6" hlink="hlink" folHlink="folHlink"/>
  <p:sldLayoutIdLst>
    <p:sldLayoutId id="2147483656" r:id="rId1"/>
    <p:sldLayoutId id="2147483660" r:id="rId2"/>
    <p:sldLayoutId id="2147483655" r:id="rId3"/>
    <p:sldLayoutId id="2147483650" r:id="rId4"/>
    <p:sldLayoutId id="2147483649" r:id="rId5"/>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2.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jpeg"/><Relationship Id="rId5" Type="http://schemas.openxmlformats.org/officeDocument/2006/relationships/notesSlide" Target="../notesSlides/notesSlide1.xml"/><Relationship Id="rId4"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3" Type="http://schemas.openxmlformats.org/officeDocument/2006/relationships/tags" Target="../tags/tag76.xml"/><Relationship Id="rId18" Type="http://schemas.openxmlformats.org/officeDocument/2006/relationships/tags" Target="../tags/tag81.xml"/><Relationship Id="rId26" Type="http://schemas.openxmlformats.org/officeDocument/2006/relationships/image" Target="../media/image19.jpeg"/><Relationship Id="rId3" Type="http://schemas.openxmlformats.org/officeDocument/2006/relationships/tags" Target="../tags/tag66.xml"/><Relationship Id="rId21" Type="http://schemas.openxmlformats.org/officeDocument/2006/relationships/tags" Target="../tags/tag84.xml"/><Relationship Id="rId7" Type="http://schemas.openxmlformats.org/officeDocument/2006/relationships/tags" Target="../tags/tag70.xml"/><Relationship Id="rId12" Type="http://schemas.openxmlformats.org/officeDocument/2006/relationships/tags" Target="../tags/tag75.xml"/><Relationship Id="rId17" Type="http://schemas.openxmlformats.org/officeDocument/2006/relationships/tags" Target="../tags/tag80.xml"/><Relationship Id="rId25" Type="http://schemas.openxmlformats.org/officeDocument/2006/relationships/image" Target="../media/image18.png"/><Relationship Id="rId33" Type="http://schemas.openxmlformats.org/officeDocument/2006/relationships/image" Target="../media/image26.png"/><Relationship Id="rId2" Type="http://schemas.openxmlformats.org/officeDocument/2006/relationships/tags" Target="../tags/tag65.xml"/><Relationship Id="rId16" Type="http://schemas.openxmlformats.org/officeDocument/2006/relationships/tags" Target="../tags/tag79.xml"/><Relationship Id="rId20" Type="http://schemas.openxmlformats.org/officeDocument/2006/relationships/tags" Target="../tags/tag83.xml"/><Relationship Id="rId29" Type="http://schemas.openxmlformats.org/officeDocument/2006/relationships/image" Target="../media/image22.png"/><Relationship Id="rId1" Type="http://schemas.openxmlformats.org/officeDocument/2006/relationships/tags" Target="../tags/tag64.xml"/><Relationship Id="rId6" Type="http://schemas.openxmlformats.org/officeDocument/2006/relationships/tags" Target="../tags/tag69.xml"/><Relationship Id="rId11" Type="http://schemas.openxmlformats.org/officeDocument/2006/relationships/tags" Target="../tags/tag74.xml"/><Relationship Id="rId24" Type="http://schemas.openxmlformats.org/officeDocument/2006/relationships/image" Target="../media/image11.jpeg"/><Relationship Id="rId32" Type="http://schemas.openxmlformats.org/officeDocument/2006/relationships/image" Target="../media/image25.jpeg"/><Relationship Id="rId5" Type="http://schemas.openxmlformats.org/officeDocument/2006/relationships/tags" Target="../tags/tag68.xml"/><Relationship Id="rId15" Type="http://schemas.openxmlformats.org/officeDocument/2006/relationships/tags" Target="../tags/tag78.xml"/><Relationship Id="rId23" Type="http://schemas.openxmlformats.org/officeDocument/2006/relationships/notesSlide" Target="../notesSlides/notesSlide10.xml"/><Relationship Id="rId28" Type="http://schemas.openxmlformats.org/officeDocument/2006/relationships/image" Target="../media/image21.png"/><Relationship Id="rId10" Type="http://schemas.openxmlformats.org/officeDocument/2006/relationships/tags" Target="../tags/tag73.xml"/><Relationship Id="rId19" Type="http://schemas.openxmlformats.org/officeDocument/2006/relationships/tags" Target="../tags/tag82.xml"/><Relationship Id="rId31" Type="http://schemas.openxmlformats.org/officeDocument/2006/relationships/image" Target="../media/image24.png"/><Relationship Id="rId4" Type="http://schemas.openxmlformats.org/officeDocument/2006/relationships/tags" Target="../tags/tag67.xml"/><Relationship Id="rId9" Type="http://schemas.openxmlformats.org/officeDocument/2006/relationships/tags" Target="../tags/tag72.xml"/><Relationship Id="rId14" Type="http://schemas.openxmlformats.org/officeDocument/2006/relationships/tags" Target="../tags/tag77.xml"/><Relationship Id="rId22" Type="http://schemas.openxmlformats.org/officeDocument/2006/relationships/slideLayout" Target="../slideLayouts/slideLayout4.xml"/><Relationship Id="rId27" Type="http://schemas.openxmlformats.org/officeDocument/2006/relationships/image" Target="../media/image20.png"/><Relationship Id="rId30" Type="http://schemas.openxmlformats.org/officeDocument/2006/relationships/image" Target="../media/image23.png"/><Relationship Id="rId8" Type="http://schemas.openxmlformats.org/officeDocument/2006/relationships/tags" Target="../tags/tag71.xml"/></Relationships>
</file>

<file path=ppt/slides/_rels/slide11.xml.rels><?xml version="1.0" encoding="UTF-8" standalone="yes"?>
<Relationships xmlns="http://schemas.openxmlformats.org/package/2006/relationships"><Relationship Id="rId8" Type="http://schemas.openxmlformats.org/officeDocument/2006/relationships/tags" Target="../tags/tag92.xml"/><Relationship Id="rId13" Type="http://schemas.openxmlformats.org/officeDocument/2006/relationships/image" Target="../media/image23.png"/><Relationship Id="rId18" Type="http://schemas.openxmlformats.org/officeDocument/2006/relationships/image" Target="../media/image30.png"/><Relationship Id="rId3" Type="http://schemas.openxmlformats.org/officeDocument/2006/relationships/tags" Target="../tags/tag87.xml"/><Relationship Id="rId7" Type="http://schemas.openxmlformats.org/officeDocument/2006/relationships/tags" Target="../tags/tag91.xml"/><Relationship Id="rId12" Type="http://schemas.openxmlformats.org/officeDocument/2006/relationships/image" Target="../media/image19.jpeg"/><Relationship Id="rId17" Type="http://schemas.openxmlformats.org/officeDocument/2006/relationships/image" Target="../media/image29.png"/><Relationship Id="rId2" Type="http://schemas.openxmlformats.org/officeDocument/2006/relationships/tags" Target="../tags/tag86.xml"/><Relationship Id="rId16" Type="http://schemas.openxmlformats.org/officeDocument/2006/relationships/image" Target="../media/image28.png"/><Relationship Id="rId1" Type="http://schemas.openxmlformats.org/officeDocument/2006/relationships/tags" Target="../tags/tag85.xml"/><Relationship Id="rId6" Type="http://schemas.openxmlformats.org/officeDocument/2006/relationships/tags" Target="../tags/tag90.xml"/><Relationship Id="rId11" Type="http://schemas.openxmlformats.org/officeDocument/2006/relationships/notesSlide" Target="../notesSlides/notesSlide11.xml"/><Relationship Id="rId5" Type="http://schemas.openxmlformats.org/officeDocument/2006/relationships/tags" Target="../tags/tag89.xml"/><Relationship Id="rId15" Type="http://schemas.openxmlformats.org/officeDocument/2006/relationships/image" Target="../media/image27.jpeg"/><Relationship Id="rId10" Type="http://schemas.openxmlformats.org/officeDocument/2006/relationships/slideLayout" Target="../slideLayouts/slideLayout4.xml"/><Relationship Id="rId4" Type="http://schemas.openxmlformats.org/officeDocument/2006/relationships/tags" Target="../tags/tag88.xml"/><Relationship Id="rId9" Type="http://schemas.openxmlformats.org/officeDocument/2006/relationships/tags" Target="../tags/tag93.xml"/><Relationship Id="rId14" Type="http://schemas.openxmlformats.org/officeDocument/2006/relationships/image" Target="../media/image24.png"/></Relationships>
</file>

<file path=ppt/slides/_rels/slide12.xml.rels><?xml version="1.0" encoding="UTF-8" standalone="yes"?>
<Relationships xmlns="http://schemas.openxmlformats.org/package/2006/relationships"><Relationship Id="rId8" Type="http://schemas.openxmlformats.org/officeDocument/2006/relationships/notesSlide" Target="../notesSlides/notesSlide12.xml"/><Relationship Id="rId13" Type="http://schemas.openxmlformats.org/officeDocument/2006/relationships/image" Target="../media/image32.png"/><Relationship Id="rId3" Type="http://schemas.openxmlformats.org/officeDocument/2006/relationships/tags" Target="../tags/tag96.xml"/><Relationship Id="rId7" Type="http://schemas.openxmlformats.org/officeDocument/2006/relationships/slideLayout" Target="../slideLayouts/slideLayout4.xml"/><Relationship Id="rId12" Type="http://schemas.openxmlformats.org/officeDocument/2006/relationships/image" Target="../media/image31.jpe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tags" Target="../tags/tag99.xml"/><Relationship Id="rId11" Type="http://schemas.openxmlformats.org/officeDocument/2006/relationships/hyperlink" Target="https://www.saaq.gouv.qc.ca/" TargetMode="External"/><Relationship Id="rId5" Type="http://schemas.openxmlformats.org/officeDocument/2006/relationships/tags" Target="../tags/tag98.xml"/><Relationship Id="rId10" Type="http://schemas.openxmlformats.org/officeDocument/2006/relationships/image" Target="../media/image18.png"/><Relationship Id="rId4" Type="http://schemas.openxmlformats.org/officeDocument/2006/relationships/tags" Target="../tags/tag97.xml"/><Relationship Id="rId9" Type="http://schemas.openxmlformats.org/officeDocument/2006/relationships/image" Target="../media/image11.jpeg"/></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3.xml"/><Relationship Id="rId13" Type="http://schemas.openxmlformats.org/officeDocument/2006/relationships/image" Target="../media/image33.png"/><Relationship Id="rId3" Type="http://schemas.openxmlformats.org/officeDocument/2006/relationships/tags" Target="../tags/tag102.xml"/><Relationship Id="rId7" Type="http://schemas.openxmlformats.org/officeDocument/2006/relationships/slideLayout" Target="../slideLayouts/slideLayout4.xml"/><Relationship Id="rId12" Type="http://schemas.openxmlformats.org/officeDocument/2006/relationships/image" Target="../media/image31.jpeg"/><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tags" Target="../tags/tag105.xml"/><Relationship Id="rId11" Type="http://schemas.openxmlformats.org/officeDocument/2006/relationships/hyperlink" Target="https://testdeconnaissances.saaq.gouv.qc.ca/" TargetMode="External"/><Relationship Id="rId5" Type="http://schemas.openxmlformats.org/officeDocument/2006/relationships/tags" Target="../tags/tag104.xml"/><Relationship Id="rId10" Type="http://schemas.openxmlformats.org/officeDocument/2006/relationships/image" Target="../media/image18.png"/><Relationship Id="rId4" Type="http://schemas.openxmlformats.org/officeDocument/2006/relationships/tags" Target="../tags/tag103.xml"/><Relationship Id="rId9"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7.xml"/><Relationship Id="rId1" Type="http://schemas.openxmlformats.org/officeDocument/2006/relationships/tags" Target="../tags/tag106.xml"/><Relationship Id="rId5" Type="http://schemas.openxmlformats.org/officeDocument/2006/relationships/image" Target="../media/image34.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3" Type="http://schemas.openxmlformats.org/officeDocument/2006/relationships/tags" Target="../tags/tag120.xml"/><Relationship Id="rId18" Type="http://schemas.openxmlformats.org/officeDocument/2006/relationships/tags" Target="../tags/tag125.xml"/><Relationship Id="rId26" Type="http://schemas.openxmlformats.org/officeDocument/2006/relationships/tags" Target="../tags/tag133.xml"/><Relationship Id="rId39" Type="http://schemas.openxmlformats.org/officeDocument/2006/relationships/image" Target="../media/image26.png"/><Relationship Id="rId21" Type="http://schemas.openxmlformats.org/officeDocument/2006/relationships/tags" Target="../tags/tag128.xml"/><Relationship Id="rId34" Type="http://schemas.openxmlformats.org/officeDocument/2006/relationships/image" Target="../media/image21.png"/><Relationship Id="rId7" Type="http://schemas.openxmlformats.org/officeDocument/2006/relationships/tags" Target="../tags/tag114.xml"/><Relationship Id="rId12" Type="http://schemas.openxmlformats.org/officeDocument/2006/relationships/tags" Target="../tags/tag119.xml"/><Relationship Id="rId17" Type="http://schemas.openxmlformats.org/officeDocument/2006/relationships/tags" Target="../tags/tag124.xml"/><Relationship Id="rId25" Type="http://schemas.openxmlformats.org/officeDocument/2006/relationships/tags" Target="../tags/tag132.xml"/><Relationship Id="rId33" Type="http://schemas.openxmlformats.org/officeDocument/2006/relationships/image" Target="../media/image18.png"/><Relationship Id="rId38" Type="http://schemas.openxmlformats.org/officeDocument/2006/relationships/image" Target="../media/image35.png"/><Relationship Id="rId2" Type="http://schemas.openxmlformats.org/officeDocument/2006/relationships/tags" Target="../tags/tag109.xml"/><Relationship Id="rId16" Type="http://schemas.openxmlformats.org/officeDocument/2006/relationships/tags" Target="../tags/tag123.xml"/><Relationship Id="rId20" Type="http://schemas.openxmlformats.org/officeDocument/2006/relationships/tags" Target="../tags/tag127.xml"/><Relationship Id="rId29" Type="http://schemas.openxmlformats.org/officeDocument/2006/relationships/slideLayout" Target="../slideLayouts/slideLayout3.xml"/><Relationship Id="rId1" Type="http://schemas.openxmlformats.org/officeDocument/2006/relationships/tags" Target="../tags/tag108.xml"/><Relationship Id="rId6" Type="http://schemas.openxmlformats.org/officeDocument/2006/relationships/tags" Target="../tags/tag113.xml"/><Relationship Id="rId11" Type="http://schemas.openxmlformats.org/officeDocument/2006/relationships/tags" Target="../tags/tag118.xml"/><Relationship Id="rId24" Type="http://schemas.openxmlformats.org/officeDocument/2006/relationships/tags" Target="../tags/tag131.xml"/><Relationship Id="rId32" Type="http://schemas.openxmlformats.org/officeDocument/2006/relationships/image" Target="../media/image19.jpeg"/><Relationship Id="rId37" Type="http://schemas.openxmlformats.org/officeDocument/2006/relationships/image" Target="../media/image20.png"/><Relationship Id="rId40" Type="http://schemas.openxmlformats.org/officeDocument/2006/relationships/image" Target="../media/image24.png"/><Relationship Id="rId5" Type="http://schemas.openxmlformats.org/officeDocument/2006/relationships/tags" Target="../tags/tag112.xml"/><Relationship Id="rId15" Type="http://schemas.openxmlformats.org/officeDocument/2006/relationships/tags" Target="../tags/tag122.xml"/><Relationship Id="rId23" Type="http://schemas.openxmlformats.org/officeDocument/2006/relationships/tags" Target="../tags/tag130.xml"/><Relationship Id="rId28" Type="http://schemas.openxmlformats.org/officeDocument/2006/relationships/tags" Target="../tags/tag135.xml"/><Relationship Id="rId36" Type="http://schemas.openxmlformats.org/officeDocument/2006/relationships/image" Target="../media/image9.png"/><Relationship Id="rId10" Type="http://schemas.openxmlformats.org/officeDocument/2006/relationships/tags" Target="../tags/tag117.xml"/><Relationship Id="rId19" Type="http://schemas.openxmlformats.org/officeDocument/2006/relationships/tags" Target="../tags/tag126.xml"/><Relationship Id="rId31" Type="http://schemas.openxmlformats.org/officeDocument/2006/relationships/image" Target="../media/image23.png"/><Relationship Id="rId4" Type="http://schemas.openxmlformats.org/officeDocument/2006/relationships/tags" Target="../tags/tag111.xml"/><Relationship Id="rId9" Type="http://schemas.openxmlformats.org/officeDocument/2006/relationships/tags" Target="../tags/tag116.xml"/><Relationship Id="rId14" Type="http://schemas.openxmlformats.org/officeDocument/2006/relationships/tags" Target="../tags/tag121.xml"/><Relationship Id="rId22" Type="http://schemas.openxmlformats.org/officeDocument/2006/relationships/tags" Target="../tags/tag129.xml"/><Relationship Id="rId27" Type="http://schemas.openxmlformats.org/officeDocument/2006/relationships/tags" Target="../tags/tag134.xml"/><Relationship Id="rId30" Type="http://schemas.openxmlformats.org/officeDocument/2006/relationships/notesSlide" Target="../notesSlides/notesSlide15.xml"/><Relationship Id="rId35" Type="http://schemas.openxmlformats.org/officeDocument/2006/relationships/image" Target="../media/image22.png"/><Relationship Id="rId8" Type="http://schemas.openxmlformats.org/officeDocument/2006/relationships/tags" Target="../tags/tag115.xml"/><Relationship Id="rId3" Type="http://schemas.openxmlformats.org/officeDocument/2006/relationships/tags" Target="../tags/tag110.xml"/></Relationships>
</file>

<file path=ppt/slides/_rels/slide16.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tags" Target="../tags/tag138.xml"/><Relationship Id="rId7" Type="http://schemas.openxmlformats.org/officeDocument/2006/relationships/hyperlink" Target="https://www.saaq.gouv.qc.ca/" TargetMode="External"/><Relationship Id="rId2" Type="http://schemas.openxmlformats.org/officeDocument/2006/relationships/tags" Target="../tags/tag137.xml"/><Relationship Id="rId1" Type="http://schemas.openxmlformats.org/officeDocument/2006/relationships/tags" Target="../tags/tag136.xml"/><Relationship Id="rId6" Type="http://schemas.openxmlformats.org/officeDocument/2006/relationships/image" Target="../media/image36.jpeg"/><Relationship Id="rId5" Type="http://schemas.openxmlformats.org/officeDocument/2006/relationships/notesSlide" Target="../notesSlides/notesSlide16.xml"/><Relationship Id="rId4" Type="http://schemas.openxmlformats.org/officeDocument/2006/relationships/slideLayout" Target="../slideLayouts/slideLayout4.xml"/><Relationship Id="rId9"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tags" Target="../tags/tag141.xml"/><Relationship Id="rId7" Type="http://schemas.openxmlformats.org/officeDocument/2006/relationships/image" Target="../media/image39.jpeg"/><Relationship Id="rId2" Type="http://schemas.openxmlformats.org/officeDocument/2006/relationships/tags" Target="../tags/tag140.xml"/><Relationship Id="rId1" Type="http://schemas.openxmlformats.org/officeDocument/2006/relationships/tags" Target="../tags/tag139.xml"/><Relationship Id="rId6" Type="http://schemas.openxmlformats.org/officeDocument/2006/relationships/notesSlide" Target="../notesSlides/notesSlide17.xml"/><Relationship Id="rId5" Type="http://schemas.openxmlformats.org/officeDocument/2006/relationships/slideLayout" Target="../slideLayouts/slideLayout5.xml"/><Relationship Id="rId4" Type="http://schemas.openxmlformats.org/officeDocument/2006/relationships/tags" Target="../tags/tag142.xml"/></Relationships>
</file>

<file path=ppt/slides/_rels/slide18.xml.rels><?xml version="1.0" encoding="UTF-8" standalone="yes"?>
<Relationships xmlns="http://schemas.openxmlformats.org/package/2006/relationships"><Relationship Id="rId3" Type="http://schemas.openxmlformats.org/officeDocument/2006/relationships/tags" Target="../tags/tag145.xml"/><Relationship Id="rId7" Type="http://schemas.openxmlformats.org/officeDocument/2006/relationships/image" Target="../media/image41.png"/><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image" Target="../media/image40.png"/><Relationship Id="rId5" Type="http://schemas.openxmlformats.org/officeDocument/2006/relationships/notesSlide" Target="../notesSlides/notesSlide18.xml"/><Relationship Id="rId4"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xml"/><Relationship Id="rId1" Type="http://schemas.openxmlformats.org/officeDocument/2006/relationships/tags" Target="../tags/tag146.xml"/><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image" Target="../media/image42.jpeg"/></Relationships>
</file>

<file path=ppt/slides/_rels/slide2.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notesSlide" Target="../notesSlides/notesSlide2.xml"/><Relationship Id="rId4"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tags" Target="../tags/tag154.xml"/><Relationship Id="rId13" Type="http://schemas.openxmlformats.org/officeDocument/2006/relationships/tags" Target="../tags/tag159.xml"/><Relationship Id="rId18" Type="http://schemas.openxmlformats.org/officeDocument/2006/relationships/notesSlide" Target="../notesSlides/notesSlide20.xml"/><Relationship Id="rId26" Type="http://schemas.openxmlformats.org/officeDocument/2006/relationships/image" Target="../media/image50.jpeg"/><Relationship Id="rId3" Type="http://schemas.openxmlformats.org/officeDocument/2006/relationships/tags" Target="../tags/tag149.xml"/><Relationship Id="rId21" Type="http://schemas.openxmlformats.org/officeDocument/2006/relationships/image" Target="../media/image46.jpeg"/><Relationship Id="rId7" Type="http://schemas.openxmlformats.org/officeDocument/2006/relationships/tags" Target="../tags/tag153.xml"/><Relationship Id="rId12" Type="http://schemas.openxmlformats.org/officeDocument/2006/relationships/tags" Target="../tags/tag158.xml"/><Relationship Id="rId17" Type="http://schemas.openxmlformats.org/officeDocument/2006/relationships/slideLayout" Target="../slideLayouts/slideLayout4.xml"/><Relationship Id="rId25" Type="http://schemas.openxmlformats.org/officeDocument/2006/relationships/image" Target="../media/image49.jpeg"/><Relationship Id="rId2" Type="http://schemas.openxmlformats.org/officeDocument/2006/relationships/tags" Target="../tags/tag148.xml"/><Relationship Id="rId16" Type="http://schemas.openxmlformats.org/officeDocument/2006/relationships/tags" Target="../tags/tag162.xml"/><Relationship Id="rId20" Type="http://schemas.openxmlformats.org/officeDocument/2006/relationships/image" Target="../media/image45.png"/><Relationship Id="rId1" Type="http://schemas.openxmlformats.org/officeDocument/2006/relationships/tags" Target="../tags/tag147.xml"/><Relationship Id="rId6" Type="http://schemas.openxmlformats.org/officeDocument/2006/relationships/tags" Target="../tags/tag152.xml"/><Relationship Id="rId11" Type="http://schemas.openxmlformats.org/officeDocument/2006/relationships/tags" Target="../tags/tag157.xml"/><Relationship Id="rId24" Type="http://schemas.openxmlformats.org/officeDocument/2006/relationships/image" Target="../media/image13.png"/><Relationship Id="rId5" Type="http://schemas.openxmlformats.org/officeDocument/2006/relationships/tags" Target="../tags/tag151.xml"/><Relationship Id="rId15" Type="http://schemas.openxmlformats.org/officeDocument/2006/relationships/tags" Target="../tags/tag161.xml"/><Relationship Id="rId23" Type="http://schemas.openxmlformats.org/officeDocument/2006/relationships/image" Target="../media/image48.png"/><Relationship Id="rId10" Type="http://schemas.openxmlformats.org/officeDocument/2006/relationships/tags" Target="../tags/tag156.xml"/><Relationship Id="rId19" Type="http://schemas.openxmlformats.org/officeDocument/2006/relationships/image" Target="../media/image5.png"/><Relationship Id="rId4" Type="http://schemas.openxmlformats.org/officeDocument/2006/relationships/tags" Target="../tags/tag150.xml"/><Relationship Id="rId9" Type="http://schemas.openxmlformats.org/officeDocument/2006/relationships/tags" Target="../tags/tag155.xml"/><Relationship Id="rId14" Type="http://schemas.openxmlformats.org/officeDocument/2006/relationships/tags" Target="../tags/tag160.xml"/><Relationship Id="rId22" Type="http://schemas.openxmlformats.org/officeDocument/2006/relationships/image" Target="../media/image47.png"/></Relationships>
</file>

<file path=ppt/slides/_rels/slide21.xml.rels><?xml version="1.0" encoding="UTF-8" standalone="yes"?>
<Relationships xmlns="http://schemas.openxmlformats.org/package/2006/relationships"><Relationship Id="rId8" Type="http://schemas.openxmlformats.org/officeDocument/2006/relationships/image" Target="../media/image53.jpg"/><Relationship Id="rId3" Type="http://schemas.openxmlformats.org/officeDocument/2006/relationships/tags" Target="../tags/tag165.xml"/><Relationship Id="rId7" Type="http://schemas.openxmlformats.org/officeDocument/2006/relationships/image" Target="../media/image52.jpg"/><Relationship Id="rId2" Type="http://schemas.openxmlformats.org/officeDocument/2006/relationships/tags" Target="../tags/tag164.xml"/><Relationship Id="rId1" Type="http://schemas.openxmlformats.org/officeDocument/2006/relationships/tags" Target="../tags/tag163.xml"/><Relationship Id="rId6" Type="http://schemas.openxmlformats.org/officeDocument/2006/relationships/image" Target="../media/image51.jpeg"/><Relationship Id="rId5" Type="http://schemas.openxmlformats.org/officeDocument/2006/relationships/notesSlide" Target="../notesSlides/notesSlide21.xml"/><Relationship Id="rId4"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tags" Target="../tags/tag168.xml"/><Relationship Id="rId2" Type="http://schemas.openxmlformats.org/officeDocument/2006/relationships/tags" Target="../tags/tag167.xml"/><Relationship Id="rId1" Type="http://schemas.openxmlformats.org/officeDocument/2006/relationships/tags" Target="../tags/tag166.xml"/><Relationship Id="rId6" Type="http://schemas.openxmlformats.org/officeDocument/2006/relationships/hyperlink" Target="https://carcosts.caa.ca/" TargetMode="External"/><Relationship Id="rId5" Type="http://schemas.openxmlformats.org/officeDocument/2006/relationships/notesSlide" Target="../notesSlides/notesSlide22.xml"/><Relationship Id="rId4"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70.xml"/><Relationship Id="rId1" Type="http://schemas.openxmlformats.org/officeDocument/2006/relationships/tags" Target="../tags/tag169.xml"/><Relationship Id="rId5" Type="http://schemas.openxmlformats.org/officeDocument/2006/relationships/image" Target="../media/image6.jpe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8" Type="http://schemas.openxmlformats.org/officeDocument/2006/relationships/slideLayout" Target="../slideLayouts/slideLayout4.xml"/><Relationship Id="rId13" Type="http://schemas.openxmlformats.org/officeDocument/2006/relationships/image" Target="../media/image57.png"/><Relationship Id="rId3" Type="http://schemas.openxmlformats.org/officeDocument/2006/relationships/tags" Target="../tags/tag173.xml"/><Relationship Id="rId7" Type="http://schemas.openxmlformats.org/officeDocument/2006/relationships/tags" Target="../tags/tag177.xml"/><Relationship Id="rId12" Type="http://schemas.openxmlformats.org/officeDocument/2006/relationships/image" Target="../media/image56.png"/><Relationship Id="rId2" Type="http://schemas.openxmlformats.org/officeDocument/2006/relationships/tags" Target="../tags/tag172.xml"/><Relationship Id="rId1" Type="http://schemas.openxmlformats.org/officeDocument/2006/relationships/tags" Target="../tags/tag171.xml"/><Relationship Id="rId6" Type="http://schemas.openxmlformats.org/officeDocument/2006/relationships/tags" Target="../tags/tag176.xml"/><Relationship Id="rId11" Type="http://schemas.openxmlformats.org/officeDocument/2006/relationships/image" Target="../media/image55.png"/><Relationship Id="rId5" Type="http://schemas.openxmlformats.org/officeDocument/2006/relationships/tags" Target="../tags/tag175.xml"/><Relationship Id="rId10" Type="http://schemas.openxmlformats.org/officeDocument/2006/relationships/image" Target="../media/image54.jpeg"/><Relationship Id="rId4" Type="http://schemas.openxmlformats.org/officeDocument/2006/relationships/tags" Target="../tags/tag174.xml"/><Relationship Id="rId9"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79.xml"/><Relationship Id="rId1" Type="http://schemas.openxmlformats.org/officeDocument/2006/relationships/tags" Target="../tags/tag178.xml"/><Relationship Id="rId5" Type="http://schemas.openxmlformats.org/officeDocument/2006/relationships/image" Target="../media/image56.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8" Type="http://schemas.openxmlformats.org/officeDocument/2006/relationships/tags" Target="../tags/tag187.xml"/><Relationship Id="rId13" Type="http://schemas.openxmlformats.org/officeDocument/2006/relationships/tags" Target="../tags/tag192.xml"/><Relationship Id="rId18" Type="http://schemas.openxmlformats.org/officeDocument/2006/relationships/image" Target="../media/image59.jpeg"/><Relationship Id="rId3" Type="http://schemas.openxmlformats.org/officeDocument/2006/relationships/tags" Target="../tags/tag182.xml"/><Relationship Id="rId21" Type="http://schemas.openxmlformats.org/officeDocument/2006/relationships/image" Target="../media/image62.jpeg"/><Relationship Id="rId7" Type="http://schemas.openxmlformats.org/officeDocument/2006/relationships/tags" Target="../tags/tag186.xml"/><Relationship Id="rId12" Type="http://schemas.openxmlformats.org/officeDocument/2006/relationships/tags" Target="../tags/tag191.xml"/><Relationship Id="rId17" Type="http://schemas.openxmlformats.org/officeDocument/2006/relationships/image" Target="../media/image58.png"/><Relationship Id="rId2" Type="http://schemas.openxmlformats.org/officeDocument/2006/relationships/tags" Target="../tags/tag181.xml"/><Relationship Id="rId16" Type="http://schemas.openxmlformats.org/officeDocument/2006/relationships/notesSlide" Target="../notesSlides/notesSlide26.xml"/><Relationship Id="rId20" Type="http://schemas.openxmlformats.org/officeDocument/2006/relationships/image" Target="../media/image61.png"/><Relationship Id="rId1" Type="http://schemas.openxmlformats.org/officeDocument/2006/relationships/tags" Target="../tags/tag180.xml"/><Relationship Id="rId6" Type="http://schemas.openxmlformats.org/officeDocument/2006/relationships/tags" Target="../tags/tag185.xml"/><Relationship Id="rId11" Type="http://schemas.openxmlformats.org/officeDocument/2006/relationships/tags" Target="../tags/tag190.xml"/><Relationship Id="rId5" Type="http://schemas.openxmlformats.org/officeDocument/2006/relationships/tags" Target="../tags/tag184.xml"/><Relationship Id="rId15" Type="http://schemas.openxmlformats.org/officeDocument/2006/relationships/slideLayout" Target="../slideLayouts/slideLayout4.xml"/><Relationship Id="rId10" Type="http://schemas.openxmlformats.org/officeDocument/2006/relationships/tags" Target="../tags/tag189.xml"/><Relationship Id="rId19" Type="http://schemas.openxmlformats.org/officeDocument/2006/relationships/image" Target="../media/image60.jpeg"/><Relationship Id="rId4" Type="http://schemas.openxmlformats.org/officeDocument/2006/relationships/tags" Target="../tags/tag183.xml"/><Relationship Id="rId9" Type="http://schemas.openxmlformats.org/officeDocument/2006/relationships/tags" Target="../tags/tag188.xml"/><Relationship Id="rId14" Type="http://schemas.openxmlformats.org/officeDocument/2006/relationships/tags" Target="../tags/tag193.xml"/><Relationship Id="rId22" Type="http://schemas.openxmlformats.org/officeDocument/2006/relationships/image" Target="../media/image63.jpeg"/></Relationships>
</file>

<file path=ppt/slides/_rels/slide27.xml.rels><?xml version="1.0" encoding="UTF-8" standalone="yes"?>
<Relationships xmlns="http://schemas.openxmlformats.org/package/2006/relationships"><Relationship Id="rId8" Type="http://schemas.openxmlformats.org/officeDocument/2006/relationships/tags" Target="../tags/tag201.xml"/><Relationship Id="rId13" Type="http://schemas.openxmlformats.org/officeDocument/2006/relationships/tags" Target="../tags/tag206.xml"/><Relationship Id="rId18" Type="http://schemas.openxmlformats.org/officeDocument/2006/relationships/tags" Target="../tags/tag211.xml"/><Relationship Id="rId26" Type="http://schemas.openxmlformats.org/officeDocument/2006/relationships/image" Target="../media/image56.png"/><Relationship Id="rId3" Type="http://schemas.openxmlformats.org/officeDocument/2006/relationships/tags" Target="../tags/tag196.xml"/><Relationship Id="rId21" Type="http://schemas.openxmlformats.org/officeDocument/2006/relationships/tags" Target="../tags/tag214.xml"/><Relationship Id="rId7" Type="http://schemas.openxmlformats.org/officeDocument/2006/relationships/tags" Target="../tags/tag200.xml"/><Relationship Id="rId12" Type="http://schemas.openxmlformats.org/officeDocument/2006/relationships/tags" Target="../tags/tag205.xml"/><Relationship Id="rId17" Type="http://schemas.openxmlformats.org/officeDocument/2006/relationships/tags" Target="../tags/tag210.xml"/><Relationship Id="rId25" Type="http://schemas.openxmlformats.org/officeDocument/2006/relationships/image" Target="../media/image64.jpeg"/><Relationship Id="rId2" Type="http://schemas.openxmlformats.org/officeDocument/2006/relationships/tags" Target="../tags/tag195.xml"/><Relationship Id="rId16" Type="http://schemas.openxmlformats.org/officeDocument/2006/relationships/tags" Target="../tags/tag209.xml"/><Relationship Id="rId20" Type="http://schemas.openxmlformats.org/officeDocument/2006/relationships/tags" Target="../tags/tag213.xml"/><Relationship Id="rId29" Type="http://schemas.openxmlformats.org/officeDocument/2006/relationships/image" Target="../media/image67.png"/><Relationship Id="rId1" Type="http://schemas.openxmlformats.org/officeDocument/2006/relationships/tags" Target="../tags/tag194.xml"/><Relationship Id="rId6" Type="http://schemas.openxmlformats.org/officeDocument/2006/relationships/tags" Target="../tags/tag199.xml"/><Relationship Id="rId11" Type="http://schemas.openxmlformats.org/officeDocument/2006/relationships/tags" Target="../tags/tag204.xml"/><Relationship Id="rId24" Type="http://schemas.openxmlformats.org/officeDocument/2006/relationships/image" Target="../media/image12.jpeg"/><Relationship Id="rId5" Type="http://schemas.openxmlformats.org/officeDocument/2006/relationships/tags" Target="../tags/tag198.xml"/><Relationship Id="rId15" Type="http://schemas.openxmlformats.org/officeDocument/2006/relationships/tags" Target="../tags/tag208.xml"/><Relationship Id="rId23" Type="http://schemas.openxmlformats.org/officeDocument/2006/relationships/notesSlide" Target="../notesSlides/notesSlide27.xml"/><Relationship Id="rId28" Type="http://schemas.openxmlformats.org/officeDocument/2006/relationships/image" Target="../media/image66.png"/><Relationship Id="rId10" Type="http://schemas.openxmlformats.org/officeDocument/2006/relationships/tags" Target="../tags/tag203.xml"/><Relationship Id="rId19" Type="http://schemas.openxmlformats.org/officeDocument/2006/relationships/tags" Target="../tags/tag212.xml"/><Relationship Id="rId31" Type="http://schemas.openxmlformats.org/officeDocument/2006/relationships/image" Target="../media/image68.png"/><Relationship Id="rId4" Type="http://schemas.openxmlformats.org/officeDocument/2006/relationships/tags" Target="../tags/tag197.xml"/><Relationship Id="rId9" Type="http://schemas.openxmlformats.org/officeDocument/2006/relationships/tags" Target="../tags/tag202.xml"/><Relationship Id="rId14" Type="http://schemas.openxmlformats.org/officeDocument/2006/relationships/tags" Target="../tags/tag207.xml"/><Relationship Id="rId22" Type="http://schemas.openxmlformats.org/officeDocument/2006/relationships/slideLayout" Target="../slideLayouts/slideLayout2.xml"/><Relationship Id="rId27" Type="http://schemas.openxmlformats.org/officeDocument/2006/relationships/image" Target="../media/image65.png"/><Relationship Id="rId30"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16.xml"/><Relationship Id="rId1" Type="http://schemas.openxmlformats.org/officeDocument/2006/relationships/tags" Target="../tags/tag215.xml"/><Relationship Id="rId5" Type="http://schemas.openxmlformats.org/officeDocument/2006/relationships/image" Target="../media/image69.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tags" Target="../tags/tag219.xml"/><Relationship Id="rId7" Type="http://schemas.openxmlformats.org/officeDocument/2006/relationships/notesSlide" Target="../notesSlides/notesSlide29.xml"/><Relationship Id="rId2" Type="http://schemas.openxmlformats.org/officeDocument/2006/relationships/tags" Target="../tags/tag218.xml"/><Relationship Id="rId1" Type="http://schemas.openxmlformats.org/officeDocument/2006/relationships/tags" Target="../tags/tag217.xml"/><Relationship Id="rId6" Type="http://schemas.openxmlformats.org/officeDocument/2006/relationships/slideLayout" Target="../slideLayouts/slideLayout4.xml"/><Relationship Id="rId5" Type="http://schemas.openxmlformats.org/officeDocument/2006/relationships/tags" Target="../tags/tag221.xml"/><Relationship Id="rId10" Type="http://schemas.openxmlformats.org/officeDocument/2006/relationships/image" Target="../media/image61.png"/><Relationship Id="rId4" Type="http://schemas.openxmlformats.org/officeDocument/2006/relationships/tags" Target="../tags/tag220.xml"/><Relationship Id="rId9" Type="http://schemas.openxmlformats.org/officeDocument/2006/relationships/image" Target="../media/image70.png"/></Relationships>
</file>

<file path=ppt/slides/_rels/slide3.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image" Target="../media/image4.JP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hyperlink" Target="http://www.aceflanaudiere.ca/" TargetMode="External"/><Relationship Id="rId5" Type="http://schemas.openxmlformats.org/officeDocument/2006/relationships/notesSlide" Target="../notesSlides/notesSlide3.xml"/><Relationship Id="rId4"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tags" Target="../tags/tag224.xml"/><Relationship Id="rId7" Type="http://schemas.openxmlformats.org/officeDocument/2006/relationships/image" Target="../media/image69.png"/><Relationship Id="rId2" Type="http://schemas.openxmlformats.org/officeDocument/2006/relationships/tags" Target="../tags/tag223.xml"/><Relationship Id="rId1" Type="http://schemas.openxmlformats.org/officeDocument/2006/relationships/tags" Target="../tags/tag222.xml"/><Relationship Id="rId6" Type="http://schemas.openxmlformats.org/officeDocument/2006/relationships/notesSlide" Target="../notesSlides/notesSlide30.xml"/><Relationship Id="rId5" Type="http://schemas.openxmlformats.org/officeDocument/2006/relationships/slideLayout" Target="../slideLayouts/slideLayout4.xml"/><Relationship Id="rId4" Type="http://schemas.openxmlformats.org/officeDocument/2006/relationships/tags" Target="../tags/tag225.xml"/></Relationships>
</file>

<file path=ppt/slides/_rels/slide31.xml.rels><?xml version="1.0" encoding="UTF-8" standalone="yes"?>
<Relationships xmlns="http://schemas.openxmlformats.org/package/2006/relationships"><Relationship Id="rId8" Type="http://schemas.openxmlformats.org/officeDocument/2006/relationships/notesSlide" Target="../notesSlides/notesSlide31.xml"/><Relationship Id="rId3" Type="http://schemas.openxmlformats.org/officeDocument/2006/relationships/tags" Target="../tags/tag228.xml"/><Relationship Id="rId7" Type="http://schemas.openxmlformats.org/officeDocument/2006/relationships/slideLayout" Target="../slideLayouts/slideLayout4.xml"/><Relationship Id="rId2" Type="http://schemas.openxmlformats.org/officeDocument/2006/relationships/tags" Target="../tags/tag227.xml"/><Relationship Id="rId1" Type="http://schemas.openxmlformats.org/officeDocument/2006/relationships/tags" Target="../tags/tag226.xml"/><Relationship Id="rId6" Type="http://schemas.openxmlformats.org/officeDocument/2006/relationships/tags" Target="../tags/tag231.xml"/><Relationship Id="rId5" Type="http://schemas.openxmlformats.org/officeDocument/2006/relationships/tags" Target="../tags/tag230.xml"/><Relationship Id="rId10" Type="http://schemas.openxmlformats.org/officeDocument/2006/relationships/image" Target="../media/image9.png"/><Relationship Id="rId4" Type="http://schemas.openxmlformats.org/officeDocument/2006/relationships/tags" Target="../tags/tag229.xml"/><Relationship Id="rId9" Type="http://schemas.openxmlformats.org/officeDocument/2006/relationships/image" Target="../media/image69.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33.xml"/><Relationship Id="rId1" Type="http://schemas.openxmlformats.org/officeDocument/2006/relationships/tags" Target="../tags/tag232.xml"/><Relationship Id="rId5" Type="http://schemas.openxmlformats.org/officeDocument/2006/relationships/image" Target="../media/image55.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8" Type="http://schemas.openxmlformats.org/officeDocument/2006/relationships/tags" Target="../tags/tag241.xml"/><Relationship Id="rId13" Type="http://schemas.openxmlformats.org/officeDocument/2006/relationships/tags" Target="../tags/tag246.xml"/><Relationship Id="rId18" Type="http://schemas.openxmlformats.org/officeDocument/2006/relationships/image" Target="../media/image60.jpeg"/><Relationship Id="rId3" Type="http://schemas.openxmlformats.org/officeDocument/2006/relationships/tags" Target="../tags/tag236.xml"/><Relationship Id="rId7" Type="http://schemas.openxmlformats.org/officeDocument/2006/relationships/tags" Target="../tags/tag240.xml"/><Relationship Id="rId12" Type="http://schemas.openxmlformats.org/officeDocument/2006/relationships/tags" Target="../tags/tag245.xml"/><Relationship Id="rId17" Type="http://schemas.openxmlformats.org/officeDocument/2006/relationships/image" Target="../media/image59.jpeg"/><Relationship Id="rId2" Type="http://schemas.openxmlformats.org/officeDocument/2006/relationships/tags" Target="../tags/tag235.xml"/><Relationship Id="rId16" Type="http://schemas.openxmlformats.org/officeDocument/2006/relationships/notesSlide" Target="../notesSlides/notesSlide33.xml"/><Relationship Id="rId20" Type="http://schemas.openxmlformats.org/officeDocument/2006/relationships/image" Target="../media/image65.png"/><Relationship Id="rId1" Type="http://schemas.openxmlformats.org/officeDocument/2006/relationships/tags" Target="../tags/tag234.xml"/><Relationship Id="rId6" Type="http://schemas.openxmlformats.org/officeDocument/2006/relationships/tags" Target="../tags/tag239.xml"/><Relationship Id="rId11" Type="http://schemas.openxmlformats.org/officeDocument/2006/relationships/tags" Target="../tags/tag244.xml"/><Relationship Id="rId5" Type="http://schemas.openxmlformats.org/officeDocument/2006/relationships/tags" Target="../tags/tag238.xml"/><Relationship Id="rId15" Type="http://schemas.openxmlformats.org/officeDocument/2006/relationships/slideLayout" Target="../slideLayouts/slideLayout4.xml"/><Relationship Id="rId10" Type="http://schemas.openxmlformats.org/officeDocument/2006/relationships/tags" Target="../tags/tag243.xml"/><Relationship Id="rId19" Type="http://schemas.openxmlformats.org/officeDocument/2006/relationships/image" Target="../media/image61.png"/><Relationship Id="rId4" Type="http://schemas.openxmlformats.org/officeDocument/2006/relationships/tags" Target="../tags/tag237.xml"/><Relationship Id="rId9" Type="http://schemas.openxmlformats.org/officeDocument/2006/relationships/tags" Target="../tags/tag242.xml"/><Relationship Id="rId14" Type="http://schemas.openxmlformats.org/officeDocument/2006/relationships/tags" Target="../tags/tag247.xml"/></Relationships>
</file>

<file path=ppt/slides/_rels/slide34.xml.rels><?xml version="1.0" encoding="UTF-8" standalone="yes"?>
<Relationships xmlns="http://schemas.openxmlformats.org/package/2006/relationships"><Relationship Id="rId8" Type="http://schemas.openxmlformats.org/officeDocument/2006/relationships/notesSlide" Target="../notesSlides/notesSlide34.xml"/><Relationship Id="rId3" Type="http://schemas.openxmlformats.org/officeDocument/2006/relationships/tags" Target="../tags/tag250.xml"/><Relationship Id="rId7" Type="http://schemas.openxmlformats.org/officeDocument/2006/relationships/slideLayout" Target="../slideLayouts/slideLayout2.xml"/><Relationship Id="rId2" Type="http://schemas.openxmlformats.org/officeDocument/2006/relationships/tags" Target="../tags/tag249.xml"/><Relationship Id="rId1" Type="http://schemas.openxmlformats.org/officeDocument/2006/relationships/tags" Target="../tags/tag248.xml"/><Relationship Id="rId6" Type="http://schemas.openxmlformats.org/officeDocument/2006/relationships/tags" Target="../tags/tag253.xml"/><Relationship Id="rId5" Type="http://schemas.openxmlformats.org/officeDocument/2006/relationships/tags" Target="../tags/tag252.xml"/><Relationship Id="rId10" Type="http://schemas.openxmlformats.org/officeDocument/2006/relationships/image" Target="../media/image73.png"/><Relationship Id="rId4" Type="http://schemas.openxmlformats.org/officeDocument/2006/relationships/tags" Target="../tags/tag251.xml"/><Relationship Id="rId9" Type="http://schemas.openxmlformats.org/officeDocument/2006/relationships/image" Target="../media/image72.png"/></Relationships>
</file>

<file path=ppt/slides/_rels/slide35.xml.rels><?xml version="1.0" encoding="UTF-8" standalone="yes"?>
<Relationships xmlns="http://schemas.openxmlformats.org/package/2006/relationships"><Relationship Id="rId3" Type="http://schemas.openxmlformats.org/officeDocument/2006/relationships/tags" Target="../tags/tag256.xml"/><Relationship Id="rId7" Type="http://schemas.openxmlformats.org/officeDocument/2006/relationships/image" Target="../media/image74.png"/><Relationship Id="rId2" Type="http://schemas.openxmlformats.org/officeDocument/2006/relationships/tags" Target="../tags/tag255.xml"/><Relationship Id="rId1" Type="http://schemas.openxmlformats.org/officeDocument/2006/relationships/tags" Target="../tags/tag254.xml"/><Relationship Id="rId6" Type="http://schemas.openxmlformats.org/officeDocument/2006/relationships/hyperlink" Target="https://aceflanaudiereca.sharepoint.com/sites/Public/Documents%20partages/R&#233;pertoire%20personnel%20des%20employ&#233;s/Caroline/Ateliers%20Immigrants/Cr&#233;dil/Old%20versions/Contrat_de_vente%20auto%20entre%20particuliers.pdf" TargetMode="External"/><Relationship Id="rId5" Type="http://schemas.openxmlformats.org/officeDocument/2006/relationships/notesSlide" Target="../notesSlides/notesSlide35.xml"/><Relationship Id="rId4"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tags" Target="../tags/tag264.xml"/><Relationship Id="rId13" Type="http://schemas.openxmlformats.org/officeDocument/2006/relationships/tags" Target="../tags/tag269.xml"/><Relationship Id="rId18" Type="http://schemas.openxmlformats.org/officeDocument/2006/relationships/tags" Target="../tags/tag274.xml"/><Relationship Id="rId26" Type="http://schemas.openxmlformats.org/officeDocument/2006/relationships/image" Target="../media/image64.jpeg"/><Relationship Id="rId3" Type="http://schemas.openxmlformats.org/officeDocument/2006/relationships/tags" Target="../tags/tag259.xml"/><Relationship Id="rId21" Type="http://schemas.openxmlformats.org/officeDocument/2006/relationships/tags" Target="../tags/tag277.xml"/><Relationship Id="rId7" Type="http://schemas.openxmlformats.org/officeDocument/2006/relationships/tags" Target="../tags/tag263.xml"/><Relationship Id="rId12" Type="http://schemas.openxmlformats.org/officeDocument/2006/relationships/tags" Target="../tags/tag268.xml"/><Relationship Id="rId17" Type="http://schemas.openxmlformats.org/officeDocument/2006/relationships/tags" Target="../tags/tag273.xml"/><Relationship Id="rId25" Type="http://schemas.openxmlformats.org/officeDocument/2006/relationships/image" Target="../media/image12.jpeg"/><Relationship Id="rId2" Type="http://schemas.openxmlformats.org/officeDocument/2006/relationships/tags" Target="../tags/tag258.xml"/><Relationship Id="rId16" Type="http://schemas.openxmlformats.org/officeDocument/2006/relationships/tags" Target="../tags/tag272.xml"/><Relationship Id="rId20" Type="http://schemas.openxmlformats.org/officeDocument/2006/relationships/tags" Target="../tags/tag276.xml"/><Relationship Id="rId29" Type="http://schemas.openxmlformats.org/officeDocument/2006/relationships/image" Target="../media/image68.png"/><Relationship Id="rId1" Type="http://schemas.openxmlformats.org/officeDocument/2006/relationships/tags" Target="../tags/tag257.xml"/><Relationship Id="rId6" Type="http://schemas.openxmlformats.org/officeDocument/2006/relationships/tags" Target="../tags/tag262.xml"/><Relationship Id="rId11" Type="http://schemas.openxmlformats.org/officeDocument/2006/relationships/tags" Target="../tags/tag267.xml"/><Relationship Id="rId24" Type="http://schemas.openxmlformats.org/officeDocument/2006/relationships/notesSlide" Target="../notesSlides/notesSlide36.xml"/><Relationship Id="rId5" Type="http://schemas.openxmlformats.org/officeDocument/2006/relationships/tags" Target="../tags/tag261.xml"/><Relationship Id="rId15" Type="http://schemas.openxmlformats.org/officeDocument/2006/relationships/tags" Target="../tags/tag271.xml"/><Relationship Id="rId23" Type="http://schemas.openxmlformats.org/officeDocument/2006/relationships/slideLayout" Target="../slideLayouts/slideLayout2.xml"/><Relationship Id="rId28" Type="http://schemas.openxmlformats.org/officeDocument/2006/relationships/image" Target="../media/image9.png"/><Relationship Id="rId10" Type="http://schemas.openxmlformats.org/officeDocument/2006/relationships/tags" Target="../tags/tag266.xml"/><Relationship Id="rId19" Type="http://schemas.openxmlformats.org/officeDocument/2006/relationships/tags" Target="../tags/tag275.xml"/><Relationship Id="rId31" Type="http://schemas.openxmlformats.org/officeDocument/2006/relationships/image" Target="../media/image59.jpeg"/><Relationship Id="rId4" Type="http://schemas.openxmlformats.org/officeDocument/2006/relationships/tags" Target="../tags/tag260.xml"/><Relationship Id="rId9" Type="http://schemas.openxmlformats.org/officeDocument/2006/relationships/tags" Target="../tags/tag265.xml"/><Relationship Id="rId14" Type="http://schemas.openxmlformats.org/officeDocument/2006/relationships/tags" Target="../tags/tag270.xml"/><Relationship Id="rId22" Type="http://schemas.openxmlformats.org/officeDocument/2006/relationships/tags" Target="../tags/tag278.xml"/><Relationship Id="rId27" Type="http://schemas.openxmlformats.org/officeDocument/2006/relationships/image" Target="../media/image65.png"/><Relationship Id="rId30" Type="http://schemas.openxmlformats.org/officeDocument/2006/relationships/image" Target="../media/image55.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80.xml"/><Relationship Id="rId1" Type="http://schemas.openxmlformats.org/officeDocument/2006/relationships/tags" Target="../tags/tag279.xml"/><Relationship Id="rId5" Type="http://schemas.openxmlformats.org/officeDocument/2006/relationships/image" Target="../media/image69.png"/><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8" Type="http://schemas.openxmlformats.org/officeDocument/2006/relationships/tags" Target="../tags/tag288.xml"/><Relationship Id="rId13" Type="http://schemas.openxmlformats.org/officeDocument/2006/relationships/slideLayout" Target="../slideLayouts/slideLayout4.xml"/><Relationship Id="rId18" Type="http://schemas.openxmlformats.org/officeDocument/2006/relationships/image" Target="../media/image75.jpeg"/><Relationship Id="rId3" Type="http://schemas.openxmlformats.org/officeDocument/2006/relationships/tags" Target="../tags/tag283.xml"/><Relationship Id="rId21" Type="http://schemas.openxmlformats.org/officeDocument/2006/relationships/image" Target="../media/image57.png"/><Relationship Id="rId7" Type="http://schemas.openxmlformats.org/officeDocument/2006/relationships/tags" Target="../tags/tag287.xml"/><Relationship Id="rId12" Type="http://schemas.openxmlformats.org/officeDocument/2006/relationships/tags" Target="../tags/tag292.xml"/><Relationship Id="rId17" Type="http://schemas.openxmlformats.org/officeDocument/2006/relationships/image" Target="../media/image61.png"/><Relationship Id="rId2" Type="http://schemas.openxmlformats.org/officeDocument/2006/relationships/tags" Target="../tags/tag282.xml"/><Relationship Id="rId16" Type="http://schemas.openxmlformats.org/officeDocument/2006/relationships/image" Target="../media/image70.png"/><Relationship Id="rId20" Type="http://schemas.openxmlformats.org/officeDocument/2006/relationships/image" Target="../media/image65.png"/><Relationship Id="rId1" Type="http://schemas.openxmlformats.org/officeDocument/2006/relationships/tags" Target="../tags/tag281.xml"/><Relationship Id="rId6" Type="http://schemas.openxmlformats.org/officeDocument/2006/relationships/tags" Target="../tags/tag286.xml"/><Relationship Id="rId11" Type="http://schemas.openxmlformats.org/officeDocument/2006/relationships/tags" Target="../tags/tag291.xml"/><Relationship Id="rId5" Type="http://schemas.openxmlformats.org/officeDocument/2006/relationships/tags" Target="../tags/tag285.xml"/><Relationship Id="rId15" Type="http://schemas.openxmlformats.org/officeDocument/2006/relationships/image" Target="../media/image69.png"/><Relationship Id="rId10" Type="http://schemas.openxmlformats.org/officeDocument/2006/relationships/tags" Target="../tags/tag290.xml"/><Relationship Id="rId19" Type="http://schemas.openxmlformats.org/officeDocument/2006/relationships/image" Target="../media/image76.jpeg"/><Relationship Id="rId4" Type="http://schemas.openxmlformats.org/officeDocument/2006/relationships/tags" Target="../tags/tag284.xml"/><Relationship Id="rId9" Type="http://schemas.openxmlformats.org/officeDocument/2006/relationships/tags" Target="../tags/tag289.xml"/><Relationship Id="rId1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94.xml"/><Relationship Id="rId1" Type="http://schemas.openxmlformats.org/officeDocument/2006/relationships/tags" Target="../tags/tag293.xml"/><Relationship Id="rId5" Type="http://schemas.openxmlformats.org/officeDocument/2006/relationships/image" Target="../media/image46.jpe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2.xml"/><Relationship Id="rId7" Type="http://schemas.openxmlformats.org/officeDocument/2006/relationships/image" Target="../media/image5.png"/><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notesSlide" Target="../notesSlides/notesSlide4.xml"/><Relationship Id="rId5" Type="http://schemas.openxmlformats.org/officeDocument/2006/relationships/slideLayout" Target="../slideLayouts/slideLayout4.xml"/><Relationship Id="rId4" Type="http://schemas.openxmlformats.org/officeDocument/2006/relationships/tags" Target="../tags/tag13.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96.xml"/><Relationship Id="rId1" Type="http://schemas.openxmlformats.org/officeDocument/2006/relationships/tags" Target="../tags/tag295.xml"/><Relationship Id="rId6" Type="http://schemas.openxmlformats.org/officeDocument/2006/relationships/image" Target="../media/image77.jpeg"/><Relationship Id="rId5" Type="http://schemas.openxmlformats.org/officeDocument/2006/relationships/image" Target="../media/image45.png"/><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8" Type="http://schemas.openxmlformats.org/officeDocument/2006/relationships/hyperlink" Target="https://www.rdprm.gouv.qc.ca/fr/Pages/Accueil.html" TargetMode="External"/><Relationship Id="rId3" Type="http://schemas.openxmlformats.org/officeDocument/2006/relationships/tags" Target="../tags/tag299.xml"/><Relationship Id="rId7" Type="http://schemas.openxmlformats.org/officeDocument/2006/relationships/notesSlide" Target="../notesSlides/notesSlide41.xml"/><Relationship Id="rId2" Type="http://schemas.openxmlformats.org/officeDocument/2006/relationships/tags" Target="../tags/tag298.xml"/><Relationship Id="rId1" Type="http://schemas.openxmlformats.org/officeDocument/2006/relationships/tags" Target="../tags/tag297.xml"/><Relationship Id="rId6" Type="http://schemas.openxmlformats.org/officeDocument/2006/relationships/slideLayout" Target="../slideLayouts/slideLayout4.xml"/><Relationship Id="rId11" Type="http://schemas.openxmlformats.org/officeDocument/2006/relationships/image" Target="../media/image38.png"/><Relationship Id="rId5" Type="http://schemas.openxmlformats.org/officeDocument/2006/relationships/tags" Target="../tags/tag301.xml"/><Relationship Id="rId10" Type="http://schemas.openxmlformats.org/officeDocument/2006/relationships/image" Target="../media/image9.png"/><Relationship Id="rId4" Type="http://schemas.openxmlformats.org/officeDocument/2006/relationships/tags" Target="../tags/tag300.xml"/><Relationship Id="rId9" Type="http://schemas.openxmlformats.org/officeDocument/2006/relationships/image" Target="../media/image78.png"/></Relationships>
</file>

<file path=ppt/slides/_rels/slide42.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hyperlink" Target="https://saaq.gouv.qc.ca/fileadmin/documents/formulaires/demande-dossier-vehicule.pdf" TargetMode="External"/><Relationship Id="rId3" Type="http://schemas.openxmlformats.org/officeDocument/2006/relationships/tags" Target="../tags/tag304.xml"/><Relationship Id="rId7" Type="http://schemas.openxmlformats.org/officeDocument/2006/relationships/tags" Target="../tags/tag308.xml"/><Relationship Id="rId12" Type="http://schemas.openxmlformats.org/officeDocument/2006/relationships/image" Target="../media/image80.jpeg"/><Relationship Id="rId2" Type="http://schemas.openxmlformats.org/officeDocument/2006/relationships/tags" Target="../tags/tag303.xml"/><Relationship Id="rId1" Type="http://schemas.openxmlformats.org/officeDocument/2006/relationships/tags" Target="../tags/tag302.xml"/><Relationship Id="rId6" Type="http://schemas.openxmlformats.org/officeDocument/2006/relationships/tags" Target="../tags/tag307.xml"/><Relationship Id="rId11" Type="http://schemas.openxmlformats.org/officeDocument/2006/relationships/image" Target="../media/image9.png"/><Relationship Id="rId5" Type="http://schemas.openxmlformats.org/officeDocument/2006/relationships/tags" Target="../tags/tag306.xml"/><Relationship Id="rId15" Type="http://schemas.openxmlformats.org/officeDocument/2006/relationships/image" Target="../media/image38.png"/><Relationship Id="rId10" Type="http://schemas.openxmlformats.org/officeDocument/2006/relationships/image" Target="../media/image79.png"/><Relationship Id="rId4" Type="http://schemas.openxmlformats.org/officeDocument/2006/relationships/tags" Target="../tags/tag305.xml"/><Relationship Id="rId9" Type="http://schemas.openxmlformats.org/officeDocument/2006/relationships/notesSlide" Target="../notesSlides/notesSlide42.xml"/><Relationship Id="rId14" Type="http://schemas.openxmlformats.org/officeDocument/2006/relationships/image" Target="../media/image61.png"/></Relationships>
</file>

<file path=ppt/slides/_rels/slide43.xml.rels><?xml version="1.0" encoding="UTF-8" standalone="yes"?>
<Relationships xmlns="http://schemas.openxmlformats.org/package/2006/relationships"><Relationship Id="rId3" Type="http://schemas.openxmlformats.org/officeDocument/2006/relationships/tags" Target="../tags/tag311.xml"/><Relationship Id="rId7" Type="http://schemas.openxmlformats.org/officeDocument/2006/relationships/image" Target="../media/image81.png"/><Relationship Id="rId2" Type="http://schemas.openxmlformats.org/officeDocument/2006/relationships/tags" Target="../tags/tag310.xml"/><Relationship Id="rId1" Type="http://schemas.openxmlformats.org/officeDocument/2006/relationships/tags" Target="../tags/tag309.xml"/><Relationship Id="rId6" Type="http://schemas.openxmlformats.org/officeDocument/2006/relationships/notesSlide" Target="../notesSlides/notesSlide43.xml"/><Relationship Id="rId5" Type="http://schemas.openxmlformats.org/officeDocument/2006/relationships/slideLayout" Target="../slideLayouts/slideLayout5.xml"/><Relationship Id="rId4" Type="http://schemas.openxmlformats.org/officeDocument/2006/relationships/tags" Target="../tags/tag312.xml"/></Relationships>
</file>

<file path=ppt/slides/_rels/slide44.xml.rels><?xml version="1.0" encoding="UTF-8" standalone="yes"?>
<Relationships xmlns="http://schemas.openxmlformats.org/package/2006/relationships"><Relationship Id="rId8" Type="http://schemas.openxmlformats.org/officeDocument/2006/relationships/notesSlide" Target="../notesSlides/notesSlide44.xml"/><Relationship Id="rId3" Type="http://schemas.openxmlformats.org/officeDocument/2006/relationships/tags" Target="../tags/tag315.xml"/><Relationship Id="rId7" Type="http://schemas.openxmlformats.org/officeDocument/2006/relationships/slideLayout" Target="../slideLayouts/slideLayout3.xml"/><Relationship Id="rId2" Type="http://schemas.openxmlformats.org/officeDocument/2006/relationships/tags" Target="../tags/tag314.xml"/><Relationship Id="rId1" Type="http://schemas.openxmlformats.org/officeDocument/2006/relationships/tags" Target="../tags/tag313.xml"/><Relationship Id="rId6" Type="http://schemas.openxmlformats.org/officeDocument/2006/relationships/tags" Target="../tags/tag318.xml"/><Relationship Id="rId11" Type="http://schemas.openxmlformats.org/officeDocument/2006/relationships/image" Target="../media/image9.png"/><Relationship Id="rId5" Type="http://schemas.openxmlformats.org/officeDocument/2006/relationships/tags" Target="../tags/tag317.xml"/><Relationship Id="rId10" Type="http://schemas.openxmlformats.org/officeDocument/2006/relationships/image" Target="../media/image47.png"/><Relationship Id="rId4" Type="http://schemas.openxmlformats.org/officeDocument/2006/relationships/tags" Target="../tags/tag316.xml"/><Relationship Id="rId9" Type="http://schemas.openxmlformats.org/officeDocument/2006/relationships/image" Target="../media/image82.png"/></Relationships>
</file>

<file path=ppt/slides/_rels/slide45.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tags" Target="../tags/tag321.xml"/><Relationship Id="rId7" Type="http://schemas.openxmlformats.org/officeDocument/2006/relationships/image" Target="../media/image47.png"/><Relationship Id="rId2" Type="http://schemas.openxmlformats.org/officeDocument/2006/relationships/tags" Target="../tags/tag320.xml"/><Relationship Id="rId1" Type="http://schemas.openxmlformats.org/officeDocument/2006/relationships/tags" Target="../tags/tag319.xml"/><Relationship Id="rId6" Type="http://schemas.openxmlformats.org/officeDocument/2006/relationships/notesSlide" Target="../notesSlides/notesSlide45.xml"/><Relationship Id="rId5" Type="http://schemas.openxmlformats.org/officeDocument/2006/relationships/slideLayout" Target="../slideLayouts/slideLayout4.xml"/><Relationship Id="rId4" Type="http://schemas.openxmlformats.org/officeDocument/2006/relationships/tags" Target="../tags/tag322.xml"/></Relationships>
</file>

<file path=ppt/slides/_rels/slide46.xml.rels><?xml version="1.0" encoding="UTF-8" standalone="yes"?>
<Relationships xmlns="http://schemas.openxmlformats.org/package/2006/relationships"><Relationship Id="rId3" Type="http://schemas.openxmlformats.org/officeDocument/2006/relationships/tags" Target="../tags/tag325.xml"/><Relationship Id="rId2" Type="http://schemas.openxmlformats.org/officeDocument/2006/relationships/tags" Target="../tags/tag324.xml"/><Relationship Id="rId1" Type="http://schemas.openxmlformats.org/officeDocument/2006/relationships/tags" Target="../tags/tag323.xml"/><Relationship Id="rId6" Type="http://schemas.openxmlformats.org/officeDocument/2006/relationships/image" Target="../media/image83.jpeg"/><Relationship Id="rId5" Type="http://schemas.openxmlformats.org/officeDocument/2006/relationships/notesSlide" Target="../notesSlides/notesSlide46.xml"/><Relationship Id="rId4"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8" Type="http://schemas.openxmlformats.org/officeDocument/2006/relationships/tags" Target="../tags/tag333.xml"/><Relationship Id="rId13" Type="http://schemas.openxmlformats.org/officeDocument/2006/relationships/image" Target="../media/image86.png"/><Relationship Id="rId3" Type="http://schemas.openxmlformats.org/officeDocument/2006/relationships/tags" Target="../tags/tag328.xml"/><Relationship Id="rId7" Type="http://schemas.openxmlformats.org/officeDocument/2006/relationships/tags" Target="../tags/tag332.xml"/><Relationship Id="rId12" Type="http://schemas.openxmlformats.org/officeDocument/2006/relationships/image" Target="../media/image85.png"/><Relationship Id="rId2" Type="http://schemas.openxmlformats.org/officeDocument/2006/relationships/tags" Target="../tags/tag327.xml"/><Relationship Id="rId1" Type="http://schemas.openxmlformats.org/officeDocument/2006/relationships/tags" Target="../tags/tag326.xml"/><Relationship Id="rId6" Type="http://schemas.openxmlformats.org/officeDocument/2006/relationships/tags" Target="../tags/tag331.xml"/><Relationship Id="rId11" Type="http://schemas.openxmlformats.org/officeDocument/2006/relationships/image" Target="../media/image84.png"/><Relationship Id="rId5" Type="http://schemas.openxmlformats.org/officeDocument/2006/relationships/tags" Target="../tags/tag330.xml"/><Relationship Id="rId15" Type="http://schemas.openxmlformats.org/officeDocument/2006/relationships/image" Target="../media/image88.png"/><Relationship Id="rId10" Type="http://schemas.openxmlformats.org/officeDocument/2006/relationships/notesSlide" Target="../notesSlides/notesSlide47.xml"/><Relationship Id="rId4" Type="http://schemas.openxmlformats.org/officeDocument/2006/relationships/tags" Target="../tags/tag329.xml"/><Relationship Id="rId9" Type="http://schemas.openxmlformats.org/officeDocument/2006/relationships/slideLayout" Target="../slideLayouts/slideLayout3.xml"/><Relationship Id="rId14" Type="http://schemas.openxmlformats.org/officeDocument/2006/relationships/image" Target="../media/image87.png"/></Relationships>
</file>

<file path=ppt/slides/_rels/slide48.xml.rels><?xml version="1.0" encoding="UTF-8" standalone="yes"?>
<Relationships xmlns="http://schemas.openxmlformats.org/package/2006/relationships"><Relationship Id="rId8" Type="http://schemas.openxmlformats.org/officeDocument/2006/relationships/tags" Target="../tags/tag341.xml"/><Relationship Id="rId13" Type="http://schemas.openxmlformats.org/officeDocument/2006/relationships/image" Target="../media/image47.png"/><Relationship Id="rId18" Type="http://schemas.openxmlformats.org/officeDocument/2006/relationships/image" Target="../media/image91.png"/><Relationship Id="rId3" Type="http://schemas.openxmlformats.org/officeDocument/2006/relationships/tags" Target="../tags/tag336.xml"/><Relationship Id="rId7" Type="http://schemas.openxmlformats.org/officeDocument/2006/relationships/tags" Target="../tags/tag340.xml"/><Relationship Id="rId12" Type="http://schemas.openxmlformats.org/officeDocument/2006/relationships/notesSlide" Target="../notesSlides/notesSlide48.xml"/><Relationship Id="rId17" Type="http://schemas.openxmlformats.org/officeDocument/2006/relationships/image" Target="../media/image83.jpeg"/><Relationship Id="rId2" Type="http://schemas.openxmlformats.org/officeDocument/2006/relationships/tags" Target="../tags/tag335.xml"/><Relationship Id="rId16" Type="http://schemas.openxmlformats.org/officeDocument/2006/relationships/image" Target="../media/image90.png"/><Relationship Id="rId1" Type="http://schemas.openxmlformats.org/officeDocument/2006/relationships/tags" Target="../tags/tag334.xml"/><Relationship Id="rId6" Type="http://schemas.openxmlformats.org/officeDocument/2006/relationships/tags" Target="../tags/tag339.xml"/><Relationship Id="rId11" Type="http://schemas.openxmlformats.org/officeDocument/2006/relationships/slideLayout" Target="../slideLayouts/slideLayout4.xml"/><Relationship Id="rId5" Type="http://schemas.openxmlformats.org/officeDocument/2006/relationships/tags" Target="../tags/tag338.xml"/><Relationship Id="rId15" Type="http://schemas.openxmlformats.org/officeDocument/2006/relationships/image" Target="../media/image89.wmf"/><Relationship Id="rId10" Type="http://schemas.openxmlformats.org/officeDocument/2006/relationships/tags" Target="../tags/tag343.xml"/><Relationship Id="rId4" Type="http://schemas.openxmlformats.org/officeDocument/2006/relationships/tags" Target="../tags/tag337.xml"/><Relationship Id="rId9" Type="http://schemas.openxmlformats.org/officeDocument/2006/relationships/tags" Target="../tags/tag342.xml"/><Relationship Id="rId14" Type="http://schemas.openxmlformats.org/officeDocument/2006/relationships/image" Target="../media/image9.png"/></Relationships>
</file>

<file path=ppt/slides/_rels/slide49.xml.rels><?xml version="1.0" encoding="UTF-8" standalone="yes"?>
<Relationships xmlns="http://schemas.openxmlformats.org/package/2006/relationships"><Relationship Id="rId8" Type="http://schemas.openxmlformats.org/officeDocument/2006/relationships/tags" Target="../tags/tag351.xml"/><Relationship Id="rId13" Type="http://schemas.openxmlformats.org/officeDocument/2006/relationships/tags" Target="../tags/tag356.xml"/><Relationship Id="rId18" Type="http://schemas.openxmlformats.org/officeDocument/2006/relationships/image" Target="../media/image93.png"/><Relationship Id="rId3" Type="http://schemas.openxmlformats.org/officeDocument/2006/relationships/tags" Target="../tags/tag346.xml"/><Relationship Id="rId21" Type="http://schemas.openxmlformats.org/officeDocument/2006/relationships/image" Target="../media/image96.png"/><Relationship Id="rId7" Type="http://schemas.openxmlformats.org/officeDocument/2006/relationships/tags" Target="../tags/tag350.xml"/><Relationship Id="rId12" Type="http://schemas.openxmlformats.org/officeDocument/2006/relationships/tags" Target="../tags/tag355.xml"/><Relationship Id="rId17" Type="http://schemas.openxmlformats.org/officeDocument/2006/relationships/image" Target="../media/image92.png"/><Relationship Id="rId2" Type="http://schemas.openxmlformats.org/officeDocument/2006/relationships/tags" Target="../tags/tag345.xml"/><Relationship Id="rId16" Type="http://schemas.openxmlformats.org/officeDocument/2006/relationships/notesSlide" Target="../notesSlides/notesSlide49.xml"/><Relationship Id="rId20" Type="http://schemas.openxmlformats.org/officeDocument/2006/relationships/image" Target="../media/image95.jpeg"/><Relationship Id="rId1" Type="http://schemas.openxmlformats.org/officeDocument/2006/relationships/tags" Target="../tags/tag344.xml"/><Relationship Id="rId6" Type="http://schemas.openxmlformats.org/officeDocument/2006/relationships/tags" Target="../tags/tag349.xml"/><Relationship Id="rId11" Type="http://schemas.openxmlformats.org/officeDocument/2006/relationships/tags" Target="../tags/tag354.xml"/><Relationship Id="rId24" Type="http://schemas.openxmlformats.org/officeDocument/2006/relationships/image" Target="../media/image99.png"/><Relationship Id="rId5" Type="http://schemas.openxmlformats.org/officeDocument/2006/relationships/tags" Target="../tags/tag348.xml"/><Relationship Id="rId15" Type="http://schemas.openxmlformats.org/officeDocument/2006/relationships/slideLayout" Target="../slideLayouts/slideLayout3.xml"/><Relationship Id="rId23" Type="http://schemas.openxmlformats.org/officeDocument/2006/relationships/image" Target="../media/image98.png"/><Relationship Id="rId10" Type="http://schemas.openxmlformats.org/officeDocument/2006/relationships/tags" Target="../tags/tag353.xml"/><Relationship Id="rId19" Type="http://schemas.openxmlformats.org/officeDocument/2006/relationships/image" Target="../media/image94.jpeg"/><Relationship Id="rId4" Type="http://schemas.openxmlformats.org/officeDocument/2006/relationships/tags" Target="../tags/tag347.xml"/><Relationship Id="rId9" Type="http://schemas.openxmlformats.org/officeDocument/2006/relationships/tags" Target="../tags/tag352.xml"/><Relationship Id="rId14" Type="http://schemas.openxmlformats.org/officeDocument/2006/relationships/tags" Target="../tags/tag357.xml"/><Relationship Id="rId22" Type="http://schemas.openxmlformats.org/officeDocument/2006/relationships/image" Target="../media/image97.pn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notesSlide" Target="../notesSlides/notesSlide5.xml"/><Relationship Id="rId18" Type="http://schemas.openxmlformats.org/officeDocument/2006/relationships/image" Target="../media/image10.png"/><Relationship Id="rId3" Type="http://schemas.openxmlformats.org/officeDocument/2006/relationships/tags" Target="../tags/tag16.xml"/><Relationship Id="rId7" Type="http://schemas.openxmlformats.org/officeDocument/2006/relationships/tags" Target="../tags/tag20.xml"/><Relationship Id="rId12" Type="http://schemas.openxmlformats.org/officeDocument/2006/relationships/slideLayout" Target="../slideLayouts/slideLayout4.xml"/><Relationship Id="rId17" Type="http://schemas.openxmlformats.org/officeDocument/2006/relationships/image" Target="../media/image9.png"/><Relationship Id="rId2" Type="http://schemas.openxmlformats.org/officeDocument/2006/relationships/tags" Target="../tags/tag15.xml"/><Relationship Id="rId16" Type="http://schemas.openxmlformats.org/officeDocument/2006/relationships/image" Target="../media/image8.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tags" Target="../tags/tag24.xml"/><Relationship Id="rId5" Type="http://schemas.openxmlformats.org/officeDocument/2006/relationships/tags" Target="../tags/tag18.xml"/><Relationship Id="rId15" Type="http://schemas.microsoft.com/office/2007/relationships/hdphoto" Target="../media/hdphoto1.wdp"/><Relationship Id="rId10" Type="http://schemas.openxmlformats.org/officeDocument/2006/relationships/tags" Target="../tags/tag23.xml"/><Relationship Id="rId4" Type="http://schemas.openxmlformats.org/officeDocument/2006/relationships/tags" Target="../tags/tag17.xml"/><Relationship Id="rId9" Type="http://schemas.openxmlformats.org/officeDocument/2006/relationships/tags" Target="../tags/tag22.xml"/><Relationship Id="rId1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59.xml"/><Relationship Id="rId1" Type="http://schemas.openxmlformats.org/officeDocument/2006/relationships/tags" Target="../tags/tag358.xml"/><Relationship Id="rId5" Type="http://schemas.openxmlformats.org/officeDocument/2006/relationships/image" Target="../media/image100.jpeg"/><Relationship Id="rId4"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tags" Target="../tags/tag362.xml"/><Relationship Id="rId7" Type="http://schemas.openxmlformats.org/officeDocument/2006/relationships/image" Target="../media/image1.jpeg"/><Relationship Id="rId2" Type="http://schemas.openxmlformats.org/officeDocument/2006/relationships/tags" Target="../tags/tag361.xml"/><Relationship Id="rId1" Type="http://schemas.openxmlformats.org/officeDocument/2006/relationships/tags" Target="../tags/tag360.xml"/><Relationship Id="rId6" Type="http://schemas.openxmlformats.org/officeDocument/2006/relationships/notesSlide" Target="../notesSlides/notesSlide51.xml"/><Relationship Id="rId5" Type="http://schemas.openxmlformats.org/officeDocument/2006/relationships/slideLayout" Target="../slideLayouts/slideLayout5.xml"/><Relationship Id="rId4" Type="http://schemas.openxmlformats.org/officeDocument/2006/relationships/tags" Target="../tags/tag363.xml"/></Relationships>
</file>

<file path=ppt/slides/_rels/slide52.xml.rels><?xml version="1.0" encoding="UTF-8" standalone="yes"?>
<Relationships xmlns="http://schemas.openxmlformats.org/package/2006/relationships"><Relationship Id="rId8" Type="http://schemas.openxmlformats.org/officeDocument/2006/relationships/notesSlide" Target="../notesSlides/notesSlide52.xml"/><Relationship Id="rId3" Type="http://schemas.openxmlformats.org/officeDocument/2006/relationships/tags" Target="../tags/tag366.xml"/><Relationship Id="rId7" Type="http://schemas.openxmlformats.org/officeDocument/2006/relationships/slideLayout" Target="../slideLayouts/slideLayout4.xml"/><Relationship Id="rId2" Type="http://schemas.openxmlformats.org/officeDocument/2006/relationships/tags" Target="../tags/tag365.xml"/><Relationship Id="rId1" Type="http://schemas.openxmlformats.org/officeDocument/2006/relationships/tags" Target="../tags/tag364.xml"/><Relationship Id="rId6" Type="http://schemas.openxmlformats.org/officeDocument/2006/relationships/tags" Target="../tags/tag369.xml"/><Relationship Id="rId5" Type="http://schemas.openxmlformats.org/officeDocument/2006/relationships/tags" Target="../tags/tag368.xml"/><Relationship Id="rId10" Type="http://schemas.openxmlformats.org/officeDocument/2006/relationships/image" Target="../media/image103.png"/><Relationship Id="rId4" Type="http://schemas.openxmlformats.org/officeDocument/2006/relationships/tags" Target="../tags/tag367.xml"/><Relationship Id="rId9" Type="http://schemas.openxmlformats.org/officeDocument/2006/relationships/image" Target="../media/image102.png"/></Relationships>
</file>

<file path=ppt/slides/_rels/slide53.xml.rels><?xml version="1.0" encoding="UTF-8" standalone="yes"?>
<Relationships xmlns="http://schemas.openxmlformats.org/package/2006/relationships"><Relationship Id="rId8" Type="http://schemas.openxmlformats.org/officeDocument/2006/relationships/image" Target="../media/image80.jpeg"/><Relationship Id="rId3" Type="http://schemas.openxmlformats.org/officeDocument/2006/relationships/tags" Target="../tags/tag372.xml"/><Relationship Id="rId7" Type="http://schemas.openxmlformats.org/officeDocument/2006/relationships/notesSlide" Target="../notesSlides/notesSlide53.xml"/><Relationship Id="rId2" Type="http://schemas.openxmlformats.org/officeDocument/2006/relationships/tags" Target="../tags/tag371.xml"/><Relationship Id="rId1" Type="http://schemas.openxmlformats.org/officeDocument/2006/relationships/tags" Target="../tags/tag370.xml"/><Relationship Id="rId6" Type="http://schemas.openxmlformats.org/officeDocument/2006/relationships/slideLayout" Target="../slideLayouts/slideLayout2.xml"/><Relationship Id="rId5" Type="http://schemas.openxmlformats.org/officeDocument/2006/relationships/tags" Target="../tags/tag374.xml"/><Relationship Id="rId4" Type="http://schemas.openxmlformats.org/officeDocument/2006/relationships/tags" Target="../tags/tag373.xml"/></Relationships>
</file>

<file path=ppt/slides/_rels/slide54.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tags" Target="../tags/tag377.xml"/><Relationship Id="rId7" Type="http://schemas.openxmlformats.org/officeDocument/2006/relationships/image" Target="../media/image104.png"/><Relationship Id="rId2" Type="http://schemas.openxmlformats.org/officeDocument/2006/relationships/tags" Target="../tags/tag376.xml"/><Relationship Id="rId1" Type="http://schemas.openxmlformats.org/officeDocument/2006/relationships/tags" Target="../tags/tag375.xml"/><Relationship Id="rId6" Type="http://schemas.openxmlformats.org/officeDocument/2006/relationships/notesSlide" Target="../notesSlides/notesSlide54.xml"/><Relationship Id="rId5" Type="http://schemas.openxmlformats.org/officeDocument/2006/relationships/slideLayout" Target="../slideLayouts/slideLayout4.xml"/><Relationship Id="rId4" Type="http://schemas.openxmlformats.org/officeDocument/2006/relationships/tags" Target="../tags/tag378.xml"/></Relationships>
</file>

<file path=ppt/slides/_rels/slide55.xml.rels><?xml version="1.0" encoding="UTF-8" standalone="yes"?>
<Relationships xmlns="http://schemas.openxmlformats.org/package/2006/relationships"><Relationship Id="rId8" Type="http://schemas.openxmlformats.org/officeDocument/2006/relationships/tags" Target="../tags/tag386.xml"/><Relationship Id="rId3" Type="http://schemas.openxmlformats.org/officeDocument/2006/relationships/tags" Target="../tags/tag381.xml"/><Relationship Id="rId7" Type="http://schemas.openxmlformats.org/officeDocument/2006/relationships/tags" Target="../tags/tag385.xml"/><Relationship Id="rId12" Type="http://schemas.openxmlformats.org/officeDocument/2006/relationships/image" Target="../media/image107.png"/><Relationship Id="rId2" Type="http://schemas.openxmlformats.org/officeDocument/2006/relationships/tags" Target="../tags/tag380.xml"/><Relationship Id="rId1" Type="http://schemas.openxmlformats.org/officeDocument/2006/relationships/tags" Target="../tags/tag379.xml"/><Relationship Id="rId6" Type="http://schemas.openxmlformats.org/officeDocument/2006/relationships/tags" Target="../tags/tag384.xml"/><Relationship Id="rId11" Type="http://schemas.openxmlformats.org/officeDocument/2006/relationships/image" Target="../media/image106.png"/><Relationship Id="rId5" Type="http://schemas.openxmlformats.org/officeDocument/2006/relationships/tags" Target="../tags/tag383.xml"/><Relationship Id="rId10" Type="http://schemas.openxmlformats.org/officeDocument/2006/relationships/notesSlide" Target="../notesSlides/notesSlide55.xml"/><Relationship Id="rId4" Type="http://schemas.openxmlformats.org/officeDocument/2006/relationships/tags" Target="../tags/tag382.xml"/><Relationship Id="rId9"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8" Type="http://schemas.openxmlformats.org/officeDocument/2006/relationships/tags" Target="../tags/tag394.xml"/><Relationship Id="rId13" Type="http://schemas.openxmlformats.org/officeDocument/2006/relationships/image" Target="../media/image36.jpeg"/><Relationship Id="rId3" Type="http://schemas.openxmlformats.org/officeDocument/2006/relationships/tags" Target="../tags/tag389.xml"/><Relationship Id="rId7" Type="http://schemas.openxmlformats.org/officeDocument/2006/relationships/tags" Target="../tags/tag393.xml"/><Relationship Id="rId12" Type="http://schemas.openxmlformats.org/officeDocument/2006/relationships/image" Target="../media/image45.png"/><Relationship Id="rId2" Type="http://schemas.openxmlformats.org/officeDocument/2006/relationships/tags" Target="../tags/tag388.xml"/><Relationship Id="rId1" Type="http://schemas.openxmlformats.org/officeDocument/2006/relationships/tags" Target="../tags/tag387.xml"/><Relationship Id="rId6" Type="http://schemas.openxmlformats.org/officeDocument/2006/relationships/tags" Target="../tags/tag392.xml"/><Relationship Id="rId11" Type="http://schemas.openxmlformats.org/officeDocument/2006/relationships/notesSlide" Target="../notesSlides/notesSlide56.xml"/><Relationship Id="rId5" Type="http://schemas.openxmlformats.org/officeDocument/2006/relationships/tags" Target="../tags/tag391.xml"/><Relationship Id="rId10" Type="http://schemas.openxmlformats.org/officeDocument/2006/relationships/slideLayout" Target="../slideLayouts/slideLayout3.xml"/><Relationship Id="rId4" Type="http://schemas.openxmlformats.org/officeDocument/2006/relationships/tags" Target="../tags/tag390.xml"/><Relationship Id="rId9" Type="http://schemas.openxmlformats.org/officeDocument/2006/relationships/tags" Target="../tags/tag395.xml"/></Relationships>
</file>

<file path=ppt/slides/_rels/slide6.xml.rels><?xml version="1.0" encoding="UTF-8" standalone="yes"?>
<Relationships xmlns="http://schemas.openxmlformats.org/package/2006/relationships"><Relationship Id="rId3" Type="http://schemas.openxmlformats.org/officeDocument/2006/relationships/tags" Target="../tags/tag27.xml"/><Relationship Id="rId7" Type="http://schemas.openxmlformats.org/officeDocument/2006/relationships/image" Target="../media/image5.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notesSlide" Target="../notesSlides/notesSlide6.xml"/><Relationship Id="rId5" Type="http://schemas.openxmlformats.org/officeDocument/2006/relationships/slideLayout" Target="../slideLayouts/slideLayout5.xml"/><Relationship Id="rId4" Type="http://schemas.openxmlformats.org/officeDocument/2006/relationships/tags" Target="../tags/tag28.xml"/></Relationships>
</file>

<file path=ppt/slides/_rels/slide7.xml.rels><?xml version="1.0" encoding="UTF-8" standalone="yes"?>
<Relationships xmlns="http://schemas.openxmlformats.org/package/2006/relationships"><Relationship Id="rId8" Type="http://schemas.openxmlformats.org/officeDocument/2006/relationships/tags" Target="../tags/tag36.xml"/><Relationship Id="rId13" Type="http://schemas.openxmlformats.org/officeDocument/2006/relationships/image" Target="../media/image11.jpeg"/><Relationship Id="rId3" Type="http://schemas.openxmlformats.org/officeDocument/2006/relationships/tags" Target="../tags/tag31.xml"/><Relationship Id="rId7" Type="http://schemas.openxmlformats.org/officeDocument/2006/relationships/tags" Target="../tags/tag35.xml"/><Relationship Id="rId12" Type="http://schemas.openxmlformats.org/officeDocument/2006/relationships/notesSlide" Target="../notesSlides/notesSlide7.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11" Type="http://schemas.openxmlformats.org/officeDocument/2006/relationships/slideLayout" Target="../slideLayouts/slideLayout4.xml"/><Relationship Id="rId5" Type="http://schemas.openxmlformats.org/officeDocument/2006/relationships/tags" Target="../tags/tag33.xml"/><Relationship Id="rId15" Type="http://schemas.openxmlformats.org/officeDocument/2006/relationships/image" Target="../media/image13.png"/><Relationship Id="rId10" Type="http://schemas.openxmlformats.org/officeDocument/2006/relationships/tags" Target="../tags/tag38.xml"/><Relationship Id="rId4" Type="http://schemas.openxmlformats.org/officeDocument/2006/relationships/tags" Target="../tags/tag32.xml"/><Relationship Id="rId9" Type="http://schemas.openxmlformats.org/officeDocument/2006/relationships/tags" Target="../tags/tag37.xml"/><Relationship Id="rId14" Type="http://schemas.openxmlformats.org/officeDocument/2006/relationships/image" Target="../media/image12.jpeg"/></Relationships>
</file>

<file path=ppt/slides/_rels/slide8.xml.rels><?xml version="1.0" encoding="UTF-8" standalone="yes"?>
<Relationships xmlns="http://schemas.openxmlformats.org/package/2006/relationships"><Relationship Id="rId8" Type="http://schemas.openxmlformats.org/officeDocument/2006/relationships/tags" Target="../tags/tag46.xml"/><Relationship Id="rId13" Type="http://schemas.openxmlformats.org/officeDocument/2006/relationships/tags" Target="../tags/tag51.xml"/><Relationship Id="rId18" Type="http://schemas.openxmlformats.org/officeDocument/2006/relationships/tags" Target="../tags/tag56.xml"/><Relationship Id="rId3" Type="http://schemas.openxmlformats.org/officeDocument/2006/relationships/tags" Target="../tags/tag41.xml"/><Relationship Id="rId21" Type="http://schemas.openxmlformats.org/officeDocument/2006/relationships/image" Target="../media/image11.jpeg"/><Relationship Id="rId7" Type="http://schemas.openxmlformats.org/officeDocument/2006/relationships/tags" Target="../tags/tag45.xml"/><Relationship Id="rId12" Type="http://schemas.openxmlformats.org/officeDocument/2006/relationships/tags" Target="../tags/tag50.xml"/><Relationship Id="rId17" Type="http://schemas.openxmlformats.org/officeDocument/2006/relationships/tags" Target="../tags/tag55.xml"/><Relationship Id="rId25" Type="http://schemas.openxmlformats.org/officeDocument/2006/relationships/image" Target="../media/image15.png"/><Relationship Id="rId2" Type="http://schemas.openxmlformats.org/officeDocument/2006/relationships/tags" Target="../tags/tag40.xml"/><Relationship Id="rId16" Type="http://schemas.openxmlformats.org/officeDocument/2006/relationships/tags" Target="../tags/tag54.xml"/><Relationship Id="rId20" Type="http://schemas.openxmlformats.org/officeDocument/2006/relationships/notesSlide" Target="../notesSlides/notesSlide8.xml"/><Relationship Id="rId1" Type="http://schemas.openxmlformats.org/officeDocument/2006/relationships/tags" Target="../tags/tag39.xml"/><Relationship Id="rId6" Type="http://schemas.openxmlformats.org/officeDocument/2006/relationships/tags" Target="../tags/tag44.xml"/><Relationship Id="rId11" Type="http://schemas.openxmlformats.org/officeDocument/2006/relationships/tags" Target="../tags/tag49.xml"/><Relationship Id="rId24" Type="http://schemas.openxmlformats.org/officeDocument/2006/relationships/image" Target="../media/image14.png"/><Relationship Id="rId5" Type="http://schemas.openxmlformats.org/officeDocument/2006/relationships/tags" Target="../tags/tag43.xml"/><Relationship Id="rId15" Type="http://schemas.openxmlformats.org/officeDocument/2006/relationships/tags" Target="../tags/tag53.xml"/><Relationship Id="rId23" Type="http://schemas.openxmlformats.org/officeDocument/2006/relationships/image" Target="../media/image13.png"/><Relationship Id="rId10" Type="http://schemas.openxmlformats.org/officeDocument/2006/relationships/tags" Target="../tags/tag48.xml"/><Relationship Id="rId19" Type="http://schemas.openxmlformats.org/officeDocument/2006/relationships/slideLayout" Target="../slideLayouts/slideLayout3.xml"/><Relationship Id="rId4" Type="http://schemas.openxmlformats.org/officeDocument/2006/relationships/tags" Target="../tags/tag42.xml"/><Relationship Id="rId9" Type="http://schemas.openxmlformats.org/officeDocument/2006/relationships/tags" Target="../tags/tag47.xml"/><Relationship Id="rId14" Type="http://schemas.openxmlformats.org/officeDocument/2006/relationships/tags" Target="../tags/tag52.xml"/><Relationship Id="rId22"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3.xml"/><Relationship Id="rId13" Type="http://schemas.openxmlformats.org/officeDocument/2006/relationships/image" Target="../media/image17.png"/><Relationship Id="rId3" Type="http://schemas.openxmlformats.org/officeDocument/2006/relationships/tags" Target="../tags/tag59.xml"/><Relationship Id="rId7" Type="http://schemas.openxmlformats.org/officeDocument/2006/relationships/tags" Target="../tags/tag63.xml"/><Relationship Id="rId12" Type="http://schemas.openxmlformats.org/officeDocument/2006/relationships/image" Target="../media/image16.jpeg"/><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tags" Target="../tags/tag62.xml"/><Relationship Id="rId11" Type="http://schemas.openxmlformats.org/officeDocument/2006/relationships/image" Target="../media/image5.png"/><Relationship Id="rId5" Type="http://schemas.openxmlformats.org/officeDocument/2006/relationships/tags" Target="../tags/tag61.xml"/><Relationship Id="rId10" Type="http://schemas.openxmlformats.org/officeDocument/2006/relationships/image" Target="../media/image11.jpeg"/><Relationship Id="rId4" Type="http://schemas.openxmlformats.org/officeDocument/2006/relationships/tags" Target="../tags/tag60.xml"/><Relationship Id="rId9"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a:xfrm>
            <a:off x="476688" y="1124934"/>
            <a:ext cx="10993549" cy="1475014"/>
          </a:xfrm>
        </p:spPr>
        <p:txBody>
          <a:bodyPr>
            <a:norm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CA" sz="3100" b="1" dirty="0">
                <a:solidFill>
                  <a:schemeClr val="tx1">
                    <a:lumMod val="75000"/>
                    <a:lumOff val="25000"/>
                  </a:schemeClr>
                </a:solidFill>
              </a:rPr>
              <a:t>Permis de conduire et Achat auto</a:t>
            </a:r>
            <a:br>
              <a:rPr lang="fr-CA" sz="3100" b="1" dirty="0">
                <a:solidFill>
                  <a:schemeClr val="tx1">
                    <a:lumMod val="75000"/>
                    <a:lumOff val="25000"/>
                  </a:schemeClr>
                </a:solidFill>
              </a:rPr>
            </a:br>
            <a:r>
              <a:rPr lang="fr-CA" sz="3100" i="1" dirty="0">
                <a:solidFill>
                  <a:schemeClr val="tx1">
                    <a:lumMod val="75000"/>
                    <a:lumOff val="25000"/>
                  </a:schemeClr>
                </a:solidFill>
              </a:rPr>
              <a:t>Francisation</a:t>
            </a:r>
            <a:endParaRPr lang="fr-CA" dirty="0">
              <a:solidFill>
                <a:schemeClr val="tx1">
                  <a:lumMod val="75000"/>
                  <a:lumOff val="25000"/>
                </a:schemeClr>
              </a:solidFill>
            </a:endParaRPr>
          </a:p>
        </p:txBody>
      </p:sp>
      <p:pic>
        <p:nvPicPr>
          <p:cNvPr id="6" name="Image 5"/>
          <p:cNvPicPr>
            <a:picLocks noChangeAspect="1"/>
          </p:cNvPicPr>
          <p:nvPr>
            <p:custDataLst>
              <p:tags r:id="rId2"/>
            </p:custDataLst>
          </p:nvPr>
        </p:nvPicPr>
        <p:blipFill>
          <a:blip r:embed="rId6">
            <a:extLst>
              <a:ext uri="{28A0092B-C50C-407E-A947-70E740481C1C}">
                <a14:useLocalDpi xmlns:a14="http://schemas.microsoft.com/office/drawing/2010/main" val="0"/>
              </a:ext>
            </a:extLst>
          </a:blip>
          <a:stretch>
            <a:fillRect/>
          </a:stretch>
        </p:blipFill>
        <p:spPr>
          <a:xfrm>
            <a:off x="7881199" y="3068465"/>
            <a:ext cx="3916737" cy="3332335"/>
          </a:xfrm>
          <a:prstGeom prst="rect">
            <a:avLst/>
          </a:prstGeom>
        </p:spPr>
      </p:pic>
      <p:pic>
        <p:nvPicPr>
          <p:cNvPr id="3" name="Image 2"/>
          <p:cNvPicPr>
            <a:picLocks noChangeAspect="1"/>
          </p:cNvPicPr>
          <p:nvPr>
            <p:custDataLst>
              <p:tags r:id="rId3"/>
            </p:custDataLst>
          </p:nvPr>
        </p:nvPicPr>
        <p:blipFill>
          <a:blip r:embed="rId7"/>
          <a:stretch>
            <a:fillRect/>
          </a:stretch>
        </p:blipFill>
        <p:spPr>
          <a:xfrm>
            <a:off x="429758" y="3068465"/>
            <a:ext cx="7379252" cy="3332335"/>
          </a:xfrm>
          <a:prstGeom prst="rect">
            <a:avLst/>
          </a:prstGeom>
        </p:spPr>
      </p:pic>
    </p:spTree>
    <p:extLst>
      <p:ext uri="{BB962C8B-B14F-4D97-AF65-F5344CB8AC3E}">
        <p14:creationId xmlns:p14="http://schemas.microsoft.com/office/powerpoint/2010/main" val="3385915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pPr eaLnBrk="1" hangingPunct="1">
              <a:buClrTx/>
              <a:buFontTx/>
              <a:buNone/>
            </a:pPr>
            <a:r>
              <a:rPr lang="fr-FR" altLang="fr-FR" sz="2800">
                <a:solidFill>
                  <a:srgbClr val="000000"/>
                </a:solidFill>
              </a:rPr>
              <a:t>Vous N’avez pas de permis</a:t>
            </a:r>
          </a:p>
        </p:txBody>
      </p:sp>
      <p:pic>
        <p:nvPicPr>
          <p:cNvPr id="13" name="Picture 4">
            <a:extLst>
              <a:ext uri="{FF2B5EF4-FFF2-40B4-BE49-F238E27FC236}">
                <a16:creationId xmlns:a16="http://schemas.microsoft.com/office/drawing/2014/main" id="{DE23E076-4AD1-4B71-9D41-B43E5B4A20A8}"/>
              </a:ext>
            </a:extLst>
          </p:cNvPr>
          <p:cNvPicPr>
            <a:picLocks noChangeAspect="1" noChangeArrowheads="1"/>
          </p:cNvPicPr>
          <p:nvPr>
            <p:custDataLst>
              <p:tags r:id="rId2"/>
            </p:custDataLst>
          </p:nvPr>
        </p:nvPicPr>
        <p:blipFill>
          <a:blip r:embed="rId24">
            <a:extLst>
              <a:ext uri="{28A0092B-C50C-407E-A947-70E740481C1C}">
                <a14:useLocalDpi xmlns:a14="http://schemas.microsoft.com/office/drawing/2010/main" val="0"/>
              </a:ext>
            </a:extLst>
          </a:blip>
          <a:srcRect/>
          <a:stretch>
            <a:fillRect/>
          </a:stretch>
        </p:blipFill>
        <p:spPr bwMode="auto">
          <a:xfrm>
            <a:off x="510044" y="2475704"/>
            <a:ext cx="3180533" cy="2426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2" name="Picture 48">
            <a:extLst>
              <a:ext uri="{FF2B5EF4-FFF2-40B4-BE49-F238E27FC236}">
                <a16:creationId xmlns:a16="http://schemas.microsoft.com/office/drawing/2014/main" id="{DE40A723-4E24-488D-B1B4-460516ED7439}"/>
              </a:ext>
            </a:extLst>
          </p:cNvPr>
          <p:cNvPicPr>
            <a:picLocks noChangeAspect="1" noChangeArrowheads="1"/>
          </p:cNvPicPr>
          <p:nvPr>
            <p:custDataLst>
              <p:tags r:id="rId3"/>
            </p:custDataLst>
          </p:nvPr>
        </p:nvPicPr>
        <p:blipFill>
          <a:blip r:embed="rId25">
            <a:extLst>
              <a:ext uri="{28A0092B-C50C-407E-A947-70E740481C1C}">
                <a14:useLocalDpi xmlns:a14="http://schemas.microsoft.com/office/drawing/2010/main" val="0"/>
              </a:ext>
            </a:extLst>
          </a:blip>
          <a:srcRect/>
          <a:stretch>
            <a:fillRect/>
          </a:stretch>
        </p:blipFill>
        <p:spPr bwMode="auto">
          <a:xfrm>
            <a:off x="786839" y="2462392"/>
            <a:ext cx="2556804" cy="2556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5" name="Image 14" descr="Une image contenant intérieur, lampe&#10;&#10;Description générée automatiquement">
            <a:extLst>
              <a:ext uri="{FF2B5EF4-FFF2-40B4-BE49-F238E27FC236}">
                <a16:creationId xmlns:a16="http://schemas.microsoft.com/office/drawing/2014/main" id="{4F4EBAE7-926F-42BF-BA7F-3E8EE5F5F4CD}"/>
              </a:ext>
            </a:extLst>
          </p:cNvPr>
          <p:cNvPicPr>
            <a:picLocks noChangeAspect="1"/>
          </p:cNvPicPr>
          <p:nvPr>
            <p:custDataLst>
              <p:tags r:id="rId4"/>
            </p:custDataLst>
          </p:nvPr>
        </p:nvPicPr>
        <p:blipFill>
          <a:blip r:embed="rId26">
            <a:extLst>
              <a:ext uri="{28A0092B-C50C-407E-A947-70E740481C1C}">
                <a14:useLocalDpi xmlns:a14="http://schemas.microsoft.com/office/drawing/2010/main" val="0"/>
              </a:ext>
            </a:extLst>
          </a:blip>
          <a:stretch>
            <a:fillRect/>
          </a:stretch>
        </p:blipFill>
        <p:spPr>
          <a:xfrm>
            <a:off x="4504370" y="1855813"/>
            <a:ext cx="1042788" cy="1042788"/>
          </a:xfrm>
          <a:prstGeom prst="rect">
            <a:avLst/>
          </a:prstGeom>
        </p:spPr>
      </p:pic>
      <p:pic>
        <p:nvPicPr>
          <p:cNvPr id="16" name="Image 15" descr="Une image contenant texte&#10;&#10;Description générée automatiquement">
            <a:extLst>
              <a:ext uri="{FF2B5EF4-FFF2-40B4-BE49-F238E27FC236}">
                <a16:creationId xmlns:a16="http://schemas.microsoft.com/office/drawing/2014/main" id="{471084C7-90DC-4B5F-B150-33B6B84A708E}"/>
              </a:ext>
            </a:extLst>
          </p:cNvPr>
          <p:cNvPicPr>
            <a:picLocks noChangeAspect="1"/>
          </p:cNvPicPr>
          <p:nvPr>
            <p:custDataLst>
              <p:tags r:id="rId5"/>
            </p:custDataLst>
          </p:nvPr>
        </p:nvPicPr>
        <p:blipFill>
          <a:blip r:embed="rId27">
            <a:extLst>
              <a:ext uri="{28A0092B-C50C-407E-A947-70E740481C1C}">
                <a14:useLocalDpi xmlns:a14="http://schemas.microsoft.com/office/drawing/2010/main" val="0"/>
              </a:ext>
            </a:extLst>
          </a:blip>
          <a:stretch>
            <a:fillRect/>
          </a:stretch>
        </p:blipFill>
        <p:spPr>
          <a:xfrm>
            <a:off x="4112768" y="4378728"/>
            <a:ext cx="1957038" cy="782815"/>
          </a:xfrm>
          <a:prstGeom prst="rect">
            <a:avLst/>
          </a:prstGeom>
        </p:spPr>
      </p:pic>
      <p:pic>
        <p:nvPicPr>
          <p:cNvPr id="17" name="Picture 50">
            <a:extLst>
              <a:ext uri="{FF2B5EF4-FFF2-40B4-BE49-F238E27FC236}">
                <a16:creationId xmlns:a16="http://schemas.microsoft.com/office/drawing/2014/main" id="{F007659C-3CD7-48E2-A446-B62176494784}"/>
              </a:ext>
            </a:extLst>
          </p:cNvPr>
          <p:cNvPicPr>
            <a:picLocks noChangeAspect="1" noChangeArrowheads="1"/>
          </p:cNvPicPr>
          <p:nvPr>
            <p:custDataLst>
              <p:tags r:id="rId6"/>
            </p:custDataLst>
          </p:nvPr>
        </p:nvPicPr>
        <p:blipFill>
          <a:blip r:embed="rId28">
            <a:extLst>
              <a:ext uri="{28A0092B-C50C-407E-A947-70E740481C1C}">
                <a14:useLocalDpi xmlns:a14="http://schemas.microsoft.com/office/drawing/2010/main" val="0"/>
              </a:ext>
            </a:extLst>
          </a:blip>
          <a:srcRect/>
          <a:stretch>
            <a:fillRect/>
          </a:stretch>
        </p:blipFill>
        <p:spPr bwMode="auto">
          <a:xfrm>
            <a:off x="9727240" y="4934011"/>
            <a:ext cx="283349" cy="22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2" name="Picture 51">
            <a:extLst>
              <a:ext uri="{FF2B5EF4-FFF2-40B4-BE49-F238E27FC236}">
                <a16:creationId xmlns:a16="http://schemas.microsoft.com/office/drawing/2014/main" id="{CBE8DDA3-390E-460E-AA2E-21A85A24EC19}"/>
              </a:ext>
            </a:extLst>
          </p:cNvPr>
          <p:cNvPicPr>
            <a:picLocks noChangeAspect="1" noChangeArrowheads="1"/>
          </p:cNvPicPr>
          <p:nvPr>
            <p:custDataLst>
              <p:tags r:id="rId7"/>
            </p:custDataLst>
          </p:nvPr>
        </p:nvPicPr>
        <p:blipFill>
          <a:blip r:embed="rId29">
            <a:extLst>
              <a:ext uri="{28A0092B-C50C-407E-A947-70E740481C1C}">
                <a14:useLocalDpi xmlns:a14="http://schemas.microsoft.com/office/drawing/2010/main" val="0"/>
              </a:ext>
            </a:extLst>
          </a:blip>
          <a:srcRect/>
          <a:stretch>
            <a:fillRect/>
          </a:stretch>
        </p:blipFill>
        <p:spPr bwMode="auto">
          <a:xfrm>
            <a:off x="11312780" y="4864666"/>
            <a:ext cx="340660" cy="340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4" name="Picture 47">
            <a:extLst>
              <a:ext uri="{FF2B5EF4-FFF2-40B4-BE49-F238E27FC236}">
                <a16:creationId xmlns:a16="http://schemas.microsoft.com/office/drawing/2014/main" id="{7458A0DC-5CA4-47A7-91DC-2AEA0F518784}"/>
              </a:ext>
            </a:extLst>
          </p:cNvPr>
          <p:cNvPicPr>
            <a:picLocks noChangeAspect="1" noChangeArrowheads="1"/>
          </p:cNvPicPr>
          <p:nvPr>
            <p:custDataLst>
              <p:tags r:id="rId8"/>
            </p:custDataLst>
          </p:nvPr>
        </p:nvPicPr>
        <p:blipFill>
          <a:blip r:embed="rId30">
            <a:extLst>
              <a:ext uri="{28A0092B-C50C-407E-A947-70E740481C1C}">
                <a14:useLocalDpi xmlns:a14="http://schemas.microsoft.com/office/drawing/2010/main" val="0"/>
              </a:ext>
            </a:extLst>
          </a:blip>
          <a:srcRect/>
          <a:stretch>
            <a:fillRect/>
          </a:stretch>
        </p:blipFill>
        <p:spPr bwMode="auto">
          <a:xfrm>
            <a:off x="4504370" y="3235814"/>
            <a:ext cx="1303658" cy="76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5" name="Image 24" descr="Une image contenant texte&#10;&#10;Description générée automatiquement">
            <a:extLst>
              <a:ext uri="{FF2B5EF4-FFF2-40B4-BE49-F238E27FC236}">
                <a16:creationId xmlns:a16="http://schemas.microsoft.com/office/drawing/2014/main" id="{8BD1FFFD-10E6-4FB6-8129-FF72B8AF63E6}"/>
              </a:ext>
            </a:extLst>
          </p:cNvPr>
          <p:cNvPicPr>
            <a:picLocks noChangeAspect="1"/>
          </p:cNvPicPr>
          <p:nvPr>
            <p:custDataLst>
              <p:tags r:id="rId9"/>
            </p:custDataLst>
          </p:nvPr>
        </p:nvPicPr>
        <p:blipFill>
          <a:blip r:embed="rId31">
            <a:alphaModFix amt="65000"/>
            <a:extLst>
              <a:ext uri="{28A0092B-C50C-407E-A947-70E740481C1C}">
                <a14:useLocalDpi xmlns:a14="http://schemas.microsoft.com/office/drawing/2010/main" val="0"/>
              </a:ext>
            </a:extLst>
          </a:blip>
          <a:stretch>
            <a:fillRect/>
          </a:stretch>
        </p:blipFill>
        <p:spPr>
          <a:xfrm>
            <a:off x="5066355" y="3235633"/>
            <a:ext cx="734802" cy="767875"/>
          </a:xfrm>
          <a:prstGeom prst="rect">
            <a:avLst/>
          </a:prstGeom>
        </p:spPr>
      </p:pic>
      <p:sp>
        <p:nvSpPr>
          <p:cNvPr id="26" name="ZoneTexte 25">
            <a:extLst>
              <a:ext uri="{FF2B5EF4-FFF2-40B4-BE49-F238E27FC236}">
                <a16:creationId xmlns:a16="http://schemas.microsoft.com/office/drawing/2014/main" id="{4920AA6E-D090-483B-9EE7-FFDCD6DA2B0A}"/>
              </a:ext>
            </a:extLst>
          </p:cNvPr>
          <p:cNvSpPr txBox="1"/>
          <p:nvPr>
            <p:custDataLst>
              <p:tags r:id="rId10"/>
            </p:custDataLst>
          </p:nvPr>
        </p:nvSpPr>
        <p:spPr>
          <a:xfrm>
            <a:off x="6045270" y="2152539"/>
            <a:ext cx="5792317" cy="646331"/>
          </a:xfrm>
          <a:prstGeom prst="rect">
            <a:avLst/>
          </a:prstGeom>
          <a:noFill/>
        </p:spPr>
        <p:txBody>
          <a:bodyPr wrap="square">
            <a:spAutoFit/>
          </a:bodyPr>
          <a:lstStyle/>
          <a:p>
            <a:r>
              <a:rPr lang="fr-CA" sz="1800">
                <a:latin typeface="Century Gothic" panose="020B0502020202020204" pitchFamily="34" charset="0"/>
              </a:rPr>
              <a:t>Réussite du cours de conduite donné par une école reconnue</a:t>
            </a:r>
          </a:p>
        </p:txBody>
      </p:sp>
      <p:pic>
        <p:nvPicPr>
          <p:cNvPr id="7" name="Image 6" descr="Une image contenant horloge&#10;&#10;Description générée automatiquement">
            <a:extLst>
              <a:ext uri="{FF2B5EF4-FFF2-40B4-BE49-F238E27FC236}">
                <a16:creationId xmlns:a16="http://schemas.microsoft.com/office/drawing/2014/main" id="{BEB7B8E6-517D-493C-9373-2A726BD6B607}"/>
              </a:ext>
            </a:extLst>
          </p:cNvPr>
          <p:cNvPicPr>
            <a:picLocks noChangeAspect="1"/>
          </p:cNvPicPr>
          <p:nvPr>
            <p:custDataLst>
              <p:tags r:id="rId11"/>
            </p:custDataLst>
          </p:nvPr>
        </p:nvPicPr>
        <p:blipFill>
          <a:blip r:embed="rId32">
            <a:alphaModFix amt="55000"/>
            <a:extLst>
              <a:ext uri="{28A0092B-C50C-407E-A947-70E740481C1C}">
                <a14:useLocalDpi xmlns:a14="http://schemas.microsoft.com/office/drawing/2010/main" val="0"/>
              </a:ext>
            </a:extLst>
          </a:blip>
          <a:stretch>
            <a:fillRect/>
          </a:stretch>
        </p:blipFill>
        <p:spPr>
          <a:xfrm>
            <a:off x="5043399" y="4736888"/>
            <a:ext cx="521409" cy="393717"/>
          </a:xfrm>
          <a:prstGeom prst="rect">
            <a:avLst/>
          </a:prstGeom>
        </p:spPr>
      </p:pic>
      <p:pic>
        <p:nvPicPr>
          <p:cNvPr id="28" name="Picture 47">
            <a:extLst>
              <a:ext uri="{FF2B5EF4-FFF2-40B4-BE49-F238E27FC236}">
                <a16:creationId xmlns:a16="http://schemas.microsoft.com/office/drawing/2014/main" id="{A1CF1274-3D5C-46C8-9BBC-79EBFF286814}"/>
              </a:ext>
            </a:extLst>
          </p:cNvPr>
          <p:cNvPicPr>
            <a:picLocks noChangeAspect="1" noChangeArrowheads="1"/>
          </p:cNvPicPr>
          <p:nvPr>
            <p:custDataLst>
              <p:tags r:id="rId12"/>
            </p:custDataLst>
          </p:nvPr>
        </p:nvPicPr>
        <p:blipFill>
          <a:blip r:embed="rId30">
            <a:extLst>
              <a:ext uri="{28A0092B-C50C-407E-A947-70E740481C1C}">
                <a14:useLocalDpi xmlns:a14="http://schemas.microsoft.com/office/drawing/2010/main" val="0"/>
              </a:ext>
            </a:extLst>
          </a:blip>
          <a:srcRect/>
          <a:stretch>
            <a:fillRect/>
          </a:stretch>
        </p:blipFill>
        <p:spPr bwMode="auto">
          <a:xfrm>
            <a:off x="4512923" y="5894923"/>
            <a:ext cx="1303658" cy="76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1" name="ZoneTexte 30">
            <a:extLst>
              <a:ext uri="{FF2B5EF4-FFF2-40B4-BE49-F238E27FC236}">
                <a16:creationId xmlns:a16="http://schemas.microsoft.com/office/drawing/2014/main" id="{423F79D2-A71E-421E-A9A8-A3975B850D54}"/>
              </a:ext>
            </a:extLst>
          </p:cNvPr>
          <p:cNvSpPr txBox="1"/>
          <p:nvPr>
            <p:custDataLst>
              <p:tags r:id="rId13"/>
            </p:custDataLst>
          </p:nvPr>
        </p:nvSpPr>
        <p:spPr>
          <a:xfrm>
            <a:off x="6099038" y="3272907"/>
            <a:ext cx="6093618" cy="923330"/>
          </a:xfrm>
          <a:prstGeom prst="rect">
            <a:avLst/>
          </a:prstGeom>
          <a:noFill/>
        </p:spPr>
        <p:txBody>
          <a:bodyPr wrap="square">
            <a:spAutoFit/>
          </a:bodyPr>
          <a:lstStyle/>
          <a:p>
            <a:r>
              <a:rPr lang="fr-CA" sz="1800">
                <a:latin typeface="Century Gothic" panose="020B0502020202020204" pitchFamily="34" charset="0"/>
              </a:rPr>
              <a:t>Avoir un permis d’apprenti      conducteur pendant une période minimale d’apprentissage de 12 mois (conduite accompagnée)</a:t>
            </a:r>
          </a:p>
        </p:txBody>
      </p:sp>
      <p:sp>
        <p:nvSpPr>
          <p:cNvPr id="32" name="ZoneTexte 31">
            <a:extLst>
              <a:ext uri="{FF2B5EF4-FFF2-40B4-BE49-F238E27FC236}">
                <a16:creationId xmlns:a16="http://schemas.microsoft.com/office/drawing/2014/main" id="{71EAB574-E02B-435B-98FA-95644E990EFF}"/>
              </a:ext>
            </a:extLst>
          </p:cNvPr>
          <p:cNvSpPr txBox="1"/>
          <p:nvPr>
            <p:custDataLst>
              <p:tags r:id="rId14"/>
            </p:custDataLst>
          </p:nvPr>
        </p:nvSpPr>
        <p:spPr>
          <a:xfrm>
            <a:off x="6096000" y="4867510"/>
            <a:ext cx="6093618" cy="369332"/>
          </a:xfrm>
          <a:prstGeom prst="rect">
            <a:avLst/>
          </a:prstGeom>
          <a:noFill/>
        </p:spPr>
        <p:txBody>
          <a:bodyPr wrap="square">
            <a:spAutoFit/>
          </a:bodyPr>
          <a:lstStyle/>
          <a:p>
            <a:r>
              <a:rPr lang="fr-CA" sz="1800">
                <a:latin typeface="Century Gothic" panose="020B0502020202020204" pitchFamily="34" charset="0"/>
              </a:rPr>
              <a:t>Réussite des examens théorique     et pratique</a:t>
            </a:r>
          </a:p>
        </p:txBody>
      </p:sp>
      <p:sp>
        <p:nvSpPr>
          <p:cNvPr id="33" name="ZoneTexte 32">
            <a:extLst>
              <a:ext uri="{FF2B5EF4-FFF2-40B4-BE49-F238E27FC236}">
                <a16:creationId xmlns:a16="http://schemas.microsoft.com/office/drawing/2014/main" id="{99C6B312-6A38-4F6B-9CD4-50335FD5675E}"/>
              </a:ext>
            </a:extLst>
          </p:cNvPr>
          <p:cNvSpPr txBox="1"/>
          <p:nvPr>
            <p:custDataLst>
              <p:tags r:id="rId15"/>
            </p:custDataLst>
          </p:nvPr>
        </p:nvSpPr>
        <p:spPr>
          <a:xfrm>
            <a:off x="6069806" y="6129760"/>
            <a:ext cx="6122194" cy="369332"/>
          </a:xfrm>
          <a:prstGeom prst="rect">
            <a:avLst/>
          </a:prstGeom>
          <a:noFill/>
        </p:spPr>
        <p:txBody>
          <a:bodyPr wrap="square">
            <a:spAutoFit/>
          </a:bodyPr>
          <a:lstStyle/>
          <a:p>
            <a:r>
              <a:rPr lang="fr-CA">
                <a:latin typeface="Century Gothic" panose="020B0502020202020204" pitchFamily="34" charset="0"/>
              </a:rPr>
              <a:t>Avoir un</a:t>
            </a:r>
            <a:r>
              <a:rPr lang="fr-CA" sz="1800">
                <a:latin typeface="Century Gothic" panose="020B0502020202020204" pitchFamily="34" charset="0"/>
              </a:rPr>
              <a:t> permis probatoire       pendant 2 ans</a:t>
            </a:r>
          </a:p>
        </p:txBody>
      </p:sp>
      <p:pic>
        <p:nvPicPr>
          <p:cNvPr id="34" name="Image 33" descr="Une image contenant objectif de caméra, périphérique&#10;&#10;Description générée automatiquement">
            <a:extLst>
              <a:ext uri="{FF2B5EF4-FFF2-40B4-BE49-F238E27FC236}">
                <a16:creationId xmlns:a16="http://schemas.microsoft.com/office/drawing/2014/main" id="{E9095E5A-6191-415D-8AC9-1A7A370C27D7}"/>
              </a:ext>
            </a:extLst>
          </p:cNvPr>
          <p:cNvPicPr>
            <a:picLocks noChangeAspect="1"/>
          </p:cNvPicPr>
          <p:nvPr>
            <p:custDataLst>
              <p:tags r:id="rId16"/>
            </p:custDataLst>
          </p:nvPr>
        </p:nvPicPr>
        <p:blipFill>
          <a:blip r:embed="rId33">
            <a:extLst>
              <a:ext uri="{28A0092B-C50C-407E-A947-70E740481C1C}">
                <a14:useLocalDpi xmlns:a14="http://schemas.microsoft.com/office/drawing/2010/main" val="0"/>
              </a:ext>
            </a:extLst>
          </a:blip>
          <a:stretch>
            <a:fillRect/>
          </a:stretch>
        </p:blipFill>
        <p:spPr>
          <a:xfrm>
            <a:off x="9142809" y="6264877"/>
            <a:ext cx="333933" cy="166967"/>
          </a:xfrm>
          <a:prstGeom prst="rect">
            <a:avLst/>
          </a:prstGeom>
        </p:spPr>
      </p:pic>
      <p:pic>
        <p:nvPicPr>
          <p:cNvPr id="35" name="Image 34" descr="Une image contenant texte&#10;&#10;Description générée automatiquement">
            <a:extLst>
              <a:ext uri="{FF2B5EF4-FFF2-40B4-BE49-F238E27FC236}">
                <a16:creationId xmlns:a16="http://schemas.microsoft.com/office/drawing/2014/main" id="{FAB93689-5A1B-4826-8F14-3FF476178154}"/>
              </a:ext>
            </a:extLst>
          </p:cNvPr>
          <p:cNvPicPr>
            <a:picLocks noChangeAspect="1"/>
          </p:cNvPicPr>
          <p:nvPr>
            <p:custDataLst>
              <p:tags r:id="rId17"/>
            </p:custDataLst>
          </p:nvPr>
        </p:nvPicPr>
        <p:blipFill>
          <a:blip r:embed="rId31">
            <a:alphaModFix amt="65000"/>
            <a:extLst>
              <a:ext uri="{28A0092B-C50C-407E-A947-70E740481C1C}">
                <a14:useLocalDpi xmlns:a14="http://schemas.microsoft.com/office/drawing/2010/main" val="0"/>
              </a:ext>
            </a:extLst>
          </a:blip>
          <a:stretch>
            <a:fillRect/>
          </a:stretch>
        </p:blipFill>
        <p:spPr>
          <a:xfrm>
            <a:off x="9142809" y="3272907"/>
            <a:ext cx="297490" cy="310880"/>
          </a:xfrm>
          <a:prstGeom prst="rect">
            <a:avLst/>
          </a:prstGeom>
        </p:spPr>
      </p:pic>
      <p:sp>
        <p:nvSpPr>
          <p:cNvPr id="37" name="ZoneTexte 36">
            <a:extLst>
              <a:ext uri="{FF2B5EF4-FFF2-40B4-BE49-F238E27FC236}">
                <a16:creationId xmlns:a16="http://schemas.microsoft.com/office/drawing/2014/main" id="{0B126B2F-2ED3-4EB2-8DB9-BC1C12E2AB9F}"/>
              </a:ext>
            </a:extLst>
          </p:cNvPr>
          <p:cNvSpPr txBox="1"/>
          <p:nvPr>
            <p:custDataLst>
              <p:tags r:id="rId18"/>
            </p:custDataLst>
          </p:nvPr>
        </p:nvSpPr>
        <p:spPr>
          <a:xfrm>
            <a:off x="3931188" y="2126533"/>
            <a:ext cx="314089" cy="646331"/>
          </a:xfrm>
          <a:prstGeom prst="rect">
            <a:avLst/>
          </a:prstGeom>
          <a:noFill/>
        </p:spPr>
        <p:txBody>
          <a:bodyPr wrap="square">
            <a:spAutoFit/>
          </a:bodyPr>
          <a:lstStyle/>
          <a:p>
            <a:r>
              <a:rPr lang="fr-CA" sz="3600" b="1">
                <a:latin typeface="Century Gothic" panose="020B0502020202020204" pitchFamily="34" charset="0"/>
              </a:rPr>
              <a:t>1</a:t>
            </a:r>
            <a:endParaRPr lang="fr-CA" sz="3600" b="1"/>
          </a:p>
        </p:txBody>
      </p:sp>
      <p:sp>
        <p:nvSpPr>
          <p:cNvPr id="38" name="ZoneTexte 37">
            <a:extLst>
              <a:ext uri="{FF2B5EF4-FFF2-40B4-BE49-F238E27FC236}">
                <a16:creationId xmlns:a16="http://schemas.microsoft.com/office/drawing/2014/main" id="{BEF2981E-7C7F-4E85-B590-04BA6BF90D30}"/>
              </a:ext>
            </a:extLst>
          </p:cNvPr>
          <p:cNvSpPr txBox="1"/>
          <p:nvPr>
            <p:custDataLst>
              <p:tags r:id="rId19"/>
            </p:custDataLst>
          </p:nvPr>
        </p:nvSpPr>
        <p:spPr>
          <a:xfrm>
            <a:off x="3899271" y="3258673"/>
            <a:ext cx="314089" cy="646331"/>
          </a:xfrm>
          <a:prstGeom prst="rect">
            <a:avLst/>
          </a:prstGeom>
          <a:noFill/>
        </p:spPr>
        <p:txBody>
          <a:bodyPr wrap="square">
            <a:spAutoFit/>
          </a:bodyPr>
          <a:lstStyle/>
          <a:p>
            <a:r>
              <a:rPr lang="fr-CA" sz="3600" b="1">
                <a:latin typeface="Century Gothic" panose="020B0502020202020204" pitchFamily="34" charset="0"/>
              </a:rPr>
              <a:t>2</a:t>
            </a:r>
            <a:endParaRPr lang="fr-CA" sz="3600" b="1"/>
          </a:p>
        </p:txBody>
      </p:sp>
      <p:sp>
        <p:nvSpPr>
          <p:cNvPr id="39" name="ZoneTexte 38">
            <a:extLst>
              <a:ext uri="{FF2B5EF4-FFF2-40B4-BE49-F238E27FC236}">
                <a16:creationId xmlns:a16="http://schemas.microsoft.com/office/drawing/2014/main" id="{92376F07-8597-45A4-A95E-D41145DA9389}"/>
              </a:ext>
            </a:extLst>
          </p:cNvPr>
          <p:cNvSpPr txBox="1"/>
          <p:nvPr>
            <p:custDataLst>
              <p:tags r:id="rId20"/>
            </p:custDataLst>
          </p:nvPr>
        </p:nvSpPr>
        <p:spPr>
          <a:xfrm>
            <a:off x="3901160" y="4402173"/>
            <a:ext cx="314089" cy="646331"/>
          </a:xfrm>
          <a:prstGeom prst="rect">
            <a:avLst/>
          </a:prstGeom>
          <a:noFill/>
        </p:spPr>
        <p:txBody>
          <a:bodyPr wrap="square">
            <a:spAutoFit/>
          </a:bodyPr>
          <a:lstStyle/>
          <a:p>
            <a:r>
              <a:rPr lang="fr-CA" sz="3600" b="1">
                <a:latin typeface="Century Gothic" panose="020B0502020202020204" pitchFamily="34" charset="0"/>
              </a:rPr>
              <a:t>3</a:t>
            </a:r>
            <a:endParaRPr lang="fr-CA" sz="3600" b="1"/>
          </a:p>
        </p:txBody>
      </p:sp>
      <p:sp>
        <p:nvSpPr>
          <p:cNvPr id="40" name="ZoneTexte 39">
            <a:extLst>
              <a:ext uri="{FF2B5EF4-FFF2-40B4-BE49-F238E27FC236}">
                <a16:creationId xmlns:a16="http://schemas.microsoft.com/office/drawing/2014/main" id="{2477B455-2FCB-4A50-AB13-35F3348A88EE}"/>
              </a:ext>
            </a:extLst>
          </p:cNvPr>
          <p:cNvSpPr txBox="1"/>
          <p:nvPr>
            <p:custDataLst>
              <p:tags r:id="rId21"/>
            </p:custDataLst>
          </p:nvPr>
        </p:nvSpPr>
        <p:spPr>
          <a:xfrm>
            <a:off x="3897818" y="5894923"/>
            <a:ext cx="314089" cy="646331"/>
          </a:xfrm>
          <a:prstGeom prst="rect">
            <a:avLst/>
          </a:prstGeom>
          <a:noFill/>
        </p:spPr>
        <p:txBody>
          <a:bodyPr wrap="square">
            <a:spAutoFit/>
          </a:bodyPr>
          <a:lstStyle/>
          <a:p>
            <a:r>
              <a:rPr lang="fr-CA" sz="3600" b="1">
                <a:latin typeface="Century Gothic" panose="020B0502020202020204" pitchFamily="34" charset="0"/>
              </a:rPr>
              <a:t>4</a:t>
            </a:r>
            <a:endParaRPr lang="fr-CA" sz="3600" b="1"/>
          </a:p>
        </p:txBody>
      </p:sp>
    </p:spTree>
    <p:extLst>
      <p:ext uri="{BB962C8B-B14F-4D97-AF65-F5344CB8AC3E}">
        <p14:creationId xmlns:p14="http://schemas.microsoft.com/office/powerpoint/2010/main" val="274210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37418" y="788420"/>
            <a:ext cx="11029616" cy="1013800"/>
          </a:xfrm>
        </p:spPr>
        <p:txBody>
          <a:bodyPr/>
          <a:lstStyle/>
          <a:p>
            <a:pPr eaLnBrk="1" hangingPunct="1">
              <a:buClrTx/>
              <a:buFontTx/>
              <a:buNone/>
            </a:pPr>
            <a:r>
              <a:rPr lang="fr-FR" altLang="fr-FR" sz="2800" dirty="0">
                <a:solidFill>
                  <a:srgbClr val="000000"/>
                </a:solidFill>
              </a:rPr>
              <a:t>Trouver un accompagnateur</a:t>
            </a:r>
          </a:p>
        </p:txBody>
      </p:sp>
      <p:pic>
        <p:nvPicPr>
          <p:cNvPr id="15" name="Image 14" descr="Une image contenant intérieur, lampe&#10;&#10;Description générée automatiquement">
            <a:extLst>
              <a:ext uri="{FF2B5EF4-FFF2-40B4-BE49-F238E27FC236}">
                <a16:creationId xmlns:a16="http://schemas.microsoft.com/office/drawing/2014/main" id="{4F4EBAE7-926F-42BF-BA7F-3E8EE5F5F4CD}"/>
              </a:ext>
            </a:extLst>
          </p:cNvPr>
          <p:cNvPicPr>
            <a:picLocks noChangeAspect="1"/>
          </p:cNvPicPr>
          <p:nvPr>
            <p:custDataLst>
              <p:tags r:id="rId2"/>
            </p:custDataLst>
          </p:nvPr>
        </p:nvPicPr>
        <p:blipFill>
          <a:blip r:embed="rId12">
            <a:extLst>
              <a:ext uri="{28A0092B-C50C-407E-A947-70E740481C1C}">
                <a14:useLocalDpi xmlns:a14="http://schemas.microsoft.com/office/drawing/2010/main" val="0"/>
              </a:ext>
            </a:extLst>
          </a:blip>
          <a:stretch>
            <a:fillRect/>
          </a:stretch>
        </p:blipFill>
        <p:spPr>
          <a:xfrm>
            <a:off x="9320786" y="4156191"/>
            <a:ext cx="1761655" cy="1790411"/>
          </a:xfrm>
          <a:prstGeom prst="rect">
            <a:avLst/>
          </a:prstGeom>
        </p:spPr>
      </p:pic>
      <p:pic>
        <p:nvPicPr>
          <p:cNvPr id="24" name="Picture 47">
            <a:extLst>
              <a:ext uri="{FF2B5EF4-FFF2-40B4-BE49-F238E27FC236}">
                <a16:creationId xmlns:a16="http://schemas.microsoft.com/office/drawing/2014/main" id="{7458A0DC-5CA4-47A7-91DC-2AEA0F518784}"/>
              </a:ext>
            </a:extLst>
          </p:cNvPr>
          <p:cNvPicPr>
            <a:picLocks noChangeAspect="1" noChangeArrowheads="1"/>
          </p:cNvPicPr>
          <p:nvPr>
            <p:custDataLst>
              <p:tags r:id="rId3"/>
            </p:custDataLst>
          </p:nvPr>
        </p:nvPicPr>
        <p:blipFill>
          <a:blip r:embed="rId13">
            <a:extLst>
              <a:ext uri="{28A0092B-C50C-407E-A947-70E740481C1C}">
                <a14:useLocalDpi xmlns:a14="http://schemas.microsoft.com/office/drawing/2010/main" val="0"/>
              </a:ext>
            </a:extLst>
          </a:blip>
          <a:srcRect/>
          <a:stretch>
            <a:fillRect/>
          </a:stretch>
        </p:blipFill>
        <p:spPr bwMode="auto">
          <a:xfrm>
            <a:off x="1211955" y="5507437"/>
            <a:ext cx="1303658" cy="76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5" name="Image 24" descr="Une image contenant texte&#10;&#10;Description générée automatiquement">
            <a:extLst>
              <a:ext uri="{FF2B5EF4-FFF2-40B4-BE49-F238E27FC236}">
                <a16:creationId xmlns:a16="http://schemas.microsoft.com/office/drawing/2014/main" id="{8BD1FFFD-10E6-4FB6-8129-FF72B8AF63E6}"/>
              </a:ext>
            </a:extLst>
          </p:cNvPr>
          <p:cNvPicPr>
            <a:picLocks noChangeAspect="1"/>
          </p:cNvPicPr>
          <p:nvPr>
            <p:custDataLst>
              <p:tags r:id="rId4"/>
            </p:custDataLst>
          </p:nvPr>
        </p:nvPicPr>
        <p:blipFill>
          <a:blip r:embed="rId14">
            <a:alphaModFix amt="65000"/>
            <a:extLst>
              <a:ext uri="{28A0092B-C50C-407E-A947-70E740481C1C}">
                <a14:useLocalDpi xmlns:a14="http://schemas.microsoft.com/office/drawing/2010/main" val="0"/>
              </a:ext>
            </a:extLst>
          </a:blip>
          <a:stretch>
            <a:fillRect/>
          </a:stretch>
        </p:blipFill>
        <p:spPr>
          <a:xfrm>
            <a:off x="2765978" y="5507256"/>
            <a:ext cx="734802" cy="767875"/>
          </a:xfrm>
          <a:prstGeom prst="rect">
            <a:avLst/>
          </a:prstGeom>
        </p:spPr>
      </p:pic>
      <p:sp>
        <p:nvSpPr>
          <p:cNvPr id="26" name="ZoneTexte 25">
            <a:extLst>
              <a:ext uri="{FF2B5EF4-FFF2-40B4-BE49-F238E27FC236}">
                <a16:creationId xmlns:a16="http://schemas.microsoft.com/office/drawing/2014/main" id="{4920AA6E-D090-483B-9EE7-FFDCD6DA2B0A}"/>
              </a:ext>
            </a:extLst>
          </p:cNvPr>
          <p:cNvSpPr txBox="1"/>
          <p:nvPr>
            <p:custDataLst>
              <p:tags r:id="rId5"/>
            </p:custDataLst>
          </p:nvPr>
        </p:nvSpPr>
        <p:spPr>
          <a:xfrm>
            <a:off x="8863232" y="5890652"/>
            <a:ext cx="2801826" cy="369332"/>
          </a:xfrm>
          <a:prstGeom prst="rect">
            <a:avLst/>
          </a:prstGeom>
          <a:noFill/>
        </p:spPr>
        <p:txBody>
          <a:bodyPr wrap="square" lIns="91440" tIns="45720" rIns="91440" bIns="45720" anchor="t">
            <a:spAutoFit/>
          </a:bodyPr>
          <a:lstStyle/>
          <a:p>
            <a:r>
              <a:rPr lang="fr-CA" dirty="0">
                <a:latin typeface="Century Gothic"/>
              </a:rPr>
              <a:t>L'école</a:t>
            </a:r>
            <a:r>
              <a:rPr lang="fr-CA" sz="1800" dirty="0">
                <a:latin typeface="Century Gothic"/>
              </a:rPr>
              <a:t> de conduite</a:t>
            </a:r>
          </a:p>
        </p:txBody>
      </p:sp>
      <p:sp>
        <p:nvSpPr>
          <p:cNvPr id="31" name="ZoneTexte 30">
            <a:extLst>
              <a:ext uri="{FF2B5EF4-FFF2-40B4-BE49-F238E27FC236}">
                <a16:creationId xmlns:a16="http://schemas.microsoft.com/office/drawing/2014/main" id="{423F79D2-A71E-421E-A9A8-A3975B850D54}"/>
              </a:ext>
            </a:extLst>
          </p:cNvPr>
          <p:cNvSpPr txBox="1"/>
          <p:nvPr>
            <p:custDataLst>
              <p:tags r:id="rId6"/>
            </p:custDataLst>
          </p:nvPr>
        </p:nvSpPr>
        <p:spPr>
          <a:xfrm>
            <a:off x="6674133" y="3531700"/>
            <a:ext cx="1392222" cy="383709"/>
          </a:xfrm>
          <a:prstGeom prst="rect">
            <a:avLst/>
          </a:prstGeom>
          <a:noFill/>
        </p:spPr>
        <p:txBody>
          <a:bodyPr wrap="square" lIns="91440" tIns="45720" rIns="91440" bIns="45720" anchor="t">
            <a:spAutoFit/>
          </a:bodyPr>
          <a:lstStyle/>
          <a:p>
            <a:r>
              <a:rPr lang="fr-CA" dirty="0">
                <a:latin typeface="Century Gothic"/>
              </a:rPr>
              <a:t>Amis</a:t>
            </a:r>
            <a:endParaRPr lang="fr-FR" dirty="0"/>
          </a:p>
        </p:txBody>
      </p:sp>
      <p:sp>
        <p:nvSpPr>
          <p:cNvPr id="32" name="ZoneTexte 31">
            <a:extLst>
              <a:ext uri="{FF2B5EF4-FFF2-40B4-BE49-F238E27FC236}">
                <a16:creationId xmlns:a16="http://schemas.microsoft.com/office/drawing/2014/main" id="{71EAB574-E02B-435B-98FA-95644E990EFF}"/>
              </a:ext>
            </a:extLst>
          </p:cNvPr>
          <p:cNvSpPr txBox="1"/>
          <p:nvPr>
            <p:custDataLst>
              <p:tags r:id="rId7"/>
            </p:custDataLst>
          </p:nvPr>
        </p:nvSpPr>
        <p:spPr>
          <a:xfrm>
            <a:off x="9690340" y="3530416"/>
            <a:ext cx="1392222" cy="383709"/>
          </a:xfrm>
          <a:prstGeom prst="rect">
            <a:avLst/>
          </a:prstGeom>
          <a:noFill/>
        </p:spPr>
        <p:txBody>
          <a:bodyPr wrap="square" lIns="91440" tIns="45720" rIns="91440" bIns="45720" anchor="t">
            <a:spAutoFit/>
          </a:bodyPr>
          <a:lstStyle/>
          <a:p>
            <a:r>
              <a:rPr lang="fr-CA" dirty="0">
                <a:latin typeface="Century Gothic"/>
              </a:rPr>
              <a:t>Voisin</a:t>
            </a:r>
            <a:endParaRPr lang="fr-FR" dirty="0"/>
          </a:p>
        </p:txBody>
      </p:sp>
      <p:sp>
        <p:nvSpPr>
          <p:cNvPr id="33" name="ZoneTexte 32">
            <a:extLst>
              <a:ext uri="{FF2B5EF4-FFF2-40B4-BE49-F238E27FC236}">
                <a16:creationId xmlns:a16="http://schemas.microsoft.com/office/drawing/2014/main" id="{99C6B312-6A38-4F6B-9CD4-50335FD5675E}"/>
              </a:ext>
            </a:extLst>
          </p:cNvPr>
          <p:cNvSpPr txBox="1"/>
          <p:nvPr>
            <p:custDataLst>
              <p:tags r:id="rId8"/>
            </p:custDataLst>
          </p:nvPr>
        </p:nvSpPr>
        <p:spPr>
          <a:xfrm>
            <a:off x="6041052" y="5885344"/>
            <a:ext cx="2513478" cy="369332"/>
          </a:xfrm>
          <a:prstGeom prst="rect">
            <a:avLst/>
          </a:prstGeom>
          <a:noFill/>
        </p:spPr>
        <p:txBody>
          <a:bodyPr wrap="square" lIns="91440" tIns="45720" rIns="91440" bIns="45720" anchor="t">
            <a:spAutoFit/>
          </a:bodyPr>
          <a:lstStyle/>
          <a:p>
            <a:r>
              <a:rPr lang="fr-CA" dirty="0">
                <a:latin typeface="Century Gothic"/>
              </a:rPr>
              <a:t>Collègue de travail</a:t>
            </a:r>
            <a:endParaRPr lang="fr-FR" dirty="0"/>
          </a:p>
        </p:txBody>
      </p:sp>
      <p:pic>
        <p:nvPicPr>
          <p:cNvPr id="3" name="Image 3" descr="Une image contenant voiture, personne, véhicule, rétroviseur&#10;&#10;Description générée automatiquement">
            <a:extLst>
              <a:ext uri="{FF2B5EF4-FFF2-40B4-BE49-F238E27FC236}">
                <a16:creationId xmlns:a16="http://schemas.microsoft.com/office/drawing/2014/main" id="{E696F6B2-493B-4BF0-803C-AFE9E016E7A7}"/>
              </a:ext>
            </a:extLst>
          </p:cNvPr>
          <p:cNvPicPr>
            <a:picLocks noChangeAspect="1"/>
          </p:cNvPicPr>
          <p:nvPr/>
        </p:nvPicPr>
        <p:blipFill>
          <a:blip r:embed="rId15"/>
          <a:stretch>
            <a:fillRect/>
          </a:stretch>
        </p:blipFill>
        <p:spPr>
          <a:xfrm>
            <a:off x="860933" y="2830452"/>
            <a:ext cx="3425224" cy="2332905"/>
          </a:xfrm>
          <a:prstGeom prst="rect">
            <a:avLst/>
          </a:prstGeom>
        </p:spPr>
      </p:pic>
      <p:pic>
        <p:nvPicPr>
          <p:cNvPr id="4" name="Image 4">
            <a:extLst>
              <a:ext uri="{FF2B5EF4-FFF2-40B4-BE49-F238E27FC236}">
                <a16:creationId xmlns:a16="http://schemas.microsoft.com/office/drawing/2014/main" id="{FC7B3718-36E7-4F5E-86C4-B11FDBB81E15}"/>
              </a:ext>
            </a:extLst>
          </p:cNvPr>
          <p:cNvPicPr>
            <a:picLocks noChangeAspect="1"/>
          </p:cNvPicPr>
          <p:nvPr/>
        </p:nvPicPr>
        <p:blipFill>
          <a:blip r:embed="rId16"/>
          <a:stretch>
            <a:fillRect/>
          </a:stretch>
        </p:blipFill>
        <p:spPr>
          <a:xfrm>
            <a:off x="6377796" y="1999891"/>
            <a:ext cx="1406106" cy="1420484"/>
          </a:xfrm>
          <a:prstGeom prst="rect">
            <a:avLst/>
          </a:prstGeom>
        </p:spPr>
      </p:pic>
      <p:pic>
        <p:nvPicPr>
          <p:cNvPr id="5" name="Image 5">
            <a:extLst>
              <a:ext uri="{FF2B5EF4-FFF2-40B4-BE49-F238E27FC236}">
                <a16:creationId xmlns:a16="http://schemas.microsoft.com/office/drawing/2014/main" id="{5434246C-C3F6-4C36-819F-2EBA9F6CAA14}"/>
              </a:ext>
            </a:extLst>
          </p:cNvPr>
          <p:cNvPicPr>
            <a:picLocks noChangeAspect="1"/>
          </p:cNvPicPr>
          <p:nvPr/>
        </p:nvPicPr>
        <p:blipFill>
          <a:blip r:embed="rId17"/>
          <a:stretch>
            <a:fillRect/>
          </a:stretch>
        </p:blipFill>
        <p:spPr>
          <a:xfrm>
            <a:off x="9454551" y="2073920"/>
            <a:ext cx="1319842" cy="1344311"/>
          </a:xfrm>
          <a:prstGeom prst="rect">
            <a:avLst/>
          </a:prstGeom>
        </p:spPr>
      </p:pic>
      <p:pic>
        <p:nvPicPr>
          <p:cNvPr id="6" name="Image 7" descr="Une image contenant personne, complet, habits, habillé&#10;&#10;Description générée automatiquement">
            <a:extLst>
              <a:ext uri="{FF2B5EF4-FFF2-40B4-BE49-F238E27FC236}">
                <a16:creationId xmlns:a16="http://schemas.microsoft.com/office/drawing/2014/main" id="{E9F6940B-7F15-4558-A1A7-D1F6D1E97B02}"/>
              </a:ext>
            </a:extLst>
          </p:cNvPr>
          <p:cNvPicPr>
            <a:picLocks noChangeAspect="1"/>
          </p:cNvPicPr>
          <p:nvPr/>
        </p:nvPicPr>
        <p:blipFill>
          <a:blip r:embed="rId18"/>
          <a:stretch>
            <a:fillRect/>
          </a:stretch>
        </p:blipFill>
        <p:spPr>
          <a:xfrm>
            <a:off x="6377798" y="4523692"/>
            <a:ext cx="1391729" cy="1275560"/>
          </a:xfrm>
          <a:prstGeom prst="rect">
            <a:avLst/>
          </a:prstGeom>
        </p:spPr>
      </p:pic>
      <p:cxnSp>
        <p:nvCxnSpPr>
          <p:cNvPr id="9" name="Connecteur droit avec flèche 8">
            <a:extLst>
              <a:ext uri="{FF2B5EF4-FFF2-40B4-BE49-F238E27FC236}">
                <a16:creationId xmlns:a16="http://schemas.microsoft.com/office/drawing/2014/main" id="{6489D6E6-4C48-44E9-B41B-F3FD42478FC4}"/>
              </a:ext>
            </a:extLst>
          </p:cNvPr>
          <p:cNvCxnSpPr/>
          <p:nvPr/>
        </p:nvCxnSpPr>
        <p:spPr>
          <a:xfrm flipH="1">
            <a:off x="-2147483648" y="3114675"/>
            <a:ext cx="2147483647" cy="920150"/>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DEDE5515-0EF7-4F7F-BF77-86F82D644E32}"/>
              </a:ext>
            </a:extLst>
          </p:cNvPr>
          <p:cNvCxnSpPr>
            <a:cxnSpLocks/>
          </p:cNvCxnSpPr>
          <p:nvPr>
            <p:custDataLst>
              <p:tags r:id="rId9"/>
            </p:custDataLst>
          </p:nvPr>
        </p:nvCxnSpPr>
        <p:spPr>
          <a:xfrm>
            <a:off x="4979412" y="2155163"/>
            <a:ext cx="1" cy="4237337"/>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23010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pPr eaLnBrk="1" hangingPunct="1">
              <a:buClrTx/>
              <a:buFontTx/>
              <a:buNone/>
            </a:pPr>
            <a:r>
              <a:rPr lang="fr-FR" altLang="fr-FR">
                <a:solidFill>
                  <a:srgbClr val="000000"/>
                </a:solidFill>
              </a:rPr>
              <a:t>Documents et liens utiles</a:t>
            </a:r>
            <a:endParaRPr lang="fr-FR" altLang="fr-FR" sz="2800">
              <a:solidFill>
                <a:srgbClr val="000000"/>
              </a:solidFill>
            </a:endParaRPr>
          </a:p>
        </p:txBody>
      </p:sp>
      <p:pic>
        <p:nvPicPr>
          <p:cNvPr id="13" name="Picture 4">
            <a:extLst>
              <a:ext uri="{FF2B5EF4-FFF2-40B4-BE49-F238E27FC236}">
                <a16:creationId xmlns:a16="http://schemas.microsoft.com/office/drawing/2014/main" id="{DE23E076-4AD1-4B71-9D41-B43E5B4A20A8}"/>
              </a:ext>
            </a:extLst>
          </p:cNvPr>
          <p:cNvPicPr>
            <a:picLocks noChangeAspect="1" noChangeArrowheads="1"/>
          </p:cNvPicPr>
          <p:nvPr>
            <p:custDataLst>
              <p:tags r:id="rId2"/>
            </p:custDataLst>
          </p:nvPr>
        </p:nvPicPr>
        <p:blipFill>
          <a:blip r:embed="rId9">
            <a:extLst>
              <a:ext uri="{28A0092B-C50C-407E-A947-70E740481C1C}">
                <a14:useLocalDpi xmlns:a14="http://schemas.microsoft.com/office/drawing/2010/main" val="0"/>
              </a:ext>
            </a:extLst>
          </a:blip>
          <a:srcRect/>
          <a:stretch>
            <a:fillRect/>
          </a:stretch>
        </p:blipFill>
        <p:spPr bwMode="auto">
          <a:xfrm>
            <a:off x="10250905" y="549371"/>
            <a:ext cx="1576081" cy="1202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2" name="Picture 48">
            <a:extLst>
              <a:ext uri="{FF2B5EF4-FFF2-40B4-BE49-F238E27FC236}">
                <a16:creationId xmlns:a16="http://schemas.microsoft.com/office/drawing/2014/main" id="{DE40A723-4E24-488D-B1B4-460516ED7439}"/>
              </a:ext>
            </a:extLst>
          </p:cNvPr>
          <p:cNvPicPr>
            <a:picLocks noChangeAspect="1" noChangeArrowheads="1"/>
          </p:cNvPicPr>
          <p:nvPr>
            <p:custDataLst>
              <p:tags r:id="rId3"/>
            </p:custDataLst>
          </p:nvPr>
        </p:nvPicPr>
        <p:blipFill>
          <a:blip r:embed="rId10">
            <a:extLst>
              <a:ext uri="{28A0092B-C50C-407E-A947-70E740481C1C}">
                <a14:useLocalDpi xmlns:a14="http://schemas.microsoft.com/office/drawing/2010/main" val="0"/>
              </a:ext>
            </a:extLst>
          </a:blip>
          <a:srcRect/>
          <a:stretch>
            <a:fillRect/>
          </a:stretch>
        </p:blipFill>
        <p:spPr bwMode="auto">
          <a:xfrm>
            <a:off x="10360421" y="596612"/>
            <a:ext cx="1357048" cy="1357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1" name="ZoneTexte 30">
            <a:extLst>
              <a:ext uri="{FF2B5EF4-FFF2-40B4-BE49-F238E27FC236}">
                <a16:creationId xmlns:a16="http://schemas.microsoft.com/office/drawing/2014/main" id="{423F79D2-A71E-421E-A9A8-A3975B850D54}"/>
              </a:ext>
            </a:extLst>
          </p:cNvPr>
          <p:cNvSpPr txBox="1"/>
          <p:nvPr>
            <p:custDataLst>
              <p:tags r:id="rId4"/>
            </p:custDataLst>
          </p:nvPr>
        </p:nvSpPr>
        <p:spPr>
          <a:xfrm>
            <a:off x="7122616" y="4108644"/>
            <a:ext cx="2852327" cy="646331"/>
          </a:xfrm>
          <a:prstGeom prst="rect">
            <a:avLst/>
          </a:prstGeom>
          <a:noFill/>
        </p:spPr>
        <p:txBody>
          <a:bodyPr wrap="square">
            <a:spAutoFit/>
          </a:bodyPr>
          <a:lstStyle/>
          <a:p>
            <a:r>
              <a:rPr lang="fr-CA" sz="1800" dirty="0">
                <a:latin typeface="Century Gothic" panose="020B0502020202020204" pitchFamily="34" charset="0"/>
              </a:rPr>
              <a:t>Faire une recherche sur</a:t>
            </a:r>
          </a:p>
          <a:p>
            <a:r>
              <a:rPr lang="fr-CA" sz="1800" dirty="0">
                <a:latin typeface="Century Gothic" panose="020B0502020202020204" pitchFamily="34" charset="0"/>
                <a:hlinkClick r:id="rId11"/>
              </a:rPr>
              <a:t> saaq.gouv.qc.ca</a:t>
            </a:r>
            <a:endParaRPr lang="fr-CA" sz="1800" dirty="0">
              <a:latin typeface="Century Gothic" panose="020B0502020202020204" pitchFamily="34" charset="0"/>
            </a:endParaRPr>
          </a:p>
        </p:txBody>
      </p:sp>
      <p:pic>
        <p:nvPicPr>
          <p:cNvPr id="4" name="Image 3">
            <a:extLst>
              <a:ext uri="{FF2B5EF4-FFF2-40B4-BE49-F238E27FC236}">
                <a16:creationId xmlns:a16="http://schemas.microsoft.com/office/drawing/2014/main" id="{9D240898-DD51-40E0-885A-6F27EF6C99E5}"/>
              </a:ext>
            </a:extLst>
          </p:cNvPr>
          <p:cNvPicPr>
            <a:picLocks noChangeAspect="1"/>
          </p:cNvPicPr>
          <p:nvPr>
            <p:custDataLst>
              <p:tags r:id="rId5"/>
            </p:custDataLst>
          </p:nvPr>
        </p:nvPicPr>
        <p:blipFill>
          <a:blip r:embed="rId12">
            <a:extLst>
              <a:ext uri="{28A0092B-C50C-407E-A947-70E740481C1C}">
                <a14:useLocalDpi xmlns:a14="http://schemas.microsoft.com/office/drawing/2010/main" val="0"/>
              </a:ext>
            </a:extLst>
          </a:blip>
          <a:stretch>
            <a:fillRect/>
          </a:stretch>
        </p:blipFill>
        <p:spPr>
          <a:xfrm flipH="1">
            <a:off x="444398" y="2152539"/>
            <a:ext cx="3558681" cy="4558543"/>
          </a:xfrm>
          <a:prstGeom prst="rect">
            <a:avLst/>
          </a:prstGeom>
        </p:spPr>
      </p:pic>
      <p:pic>
        <p:nvPicPr>
          <p:cNvPr id="9" name="Image 8">
            <a:extLst>
              <a:ext uri="{FF2B5EF4-FFF2-40B4-BE49-F238E27FC236}">
                <a16:creationId xmlns:a16="http://schemas.microsoft.com/office/drawing/2014/main" id="{1D96CEB1-077A-4E65-A163-804C4723E49B}"/>
              </a:ext>
            </a:extLst>
          </p:cNvPr>
          <p:cNvPicPr>
            <a:picLocks noChangeAspect="1"/>
          </p:cNvPicPr>
          <p:nvPr>
            <p:custDataLst>
              <p:tags r:id="rId6"/>
            </p:custDataLst>
          </p:nvPr>
        </p:nvPicPr>
        <p:blipFill>
          <a:blip r:embed="rId13">
            <a:extLst>
              <a:ext uri="{28A0092B-C50C-407E-A947-70E740481C1C}">
                <a14:useLocalDpi xmlns:a14="http://schemas.microsoft.com/office/drawing/2010/main" val="0"/>
              </a:ext>
            </a:extLst>
          </a:blip>
          <a:stretch>
            <a:fillRect/>
          </a:stretch>
        </p:blipFill>
        <p:spPr>
          <a:xfrm>
            <a:off x="4003079" y="2262646"/>
            <a:ext cx="2560590" cy="3707124"/>
          </a:xfrm>
          <a:prstGeom prst="rect">
            <a:avLst/>
          </a:prstGeom>
        </p:spPr>
      </p:pic>
    </p:spTree>
    <p:extLst>
      <p:ext uri="{BB962C8B-B14F-4D97-AF65-F5344CB8AC3E}">
        <p14:creationId xmlns:p14="http://schemas.microsoft.com/office/powerpoint/2010/main" val="1821751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pPr eaLnBrk="1" hangingPunct="1">
              <a:buClrTx/>
              <a:buFontTx/>
              <a:buNone/>
            </a:pPr>
            <a:r>
              <a:rPr lang="fr-FR" altLang="fr-FR">
                <a:solidFill>
                  <a:srgbClr val="000000"/>
                </a:solidFill>
              </a:rPr>
              <a:t>Documents et liens utiles</a:t>
            </a:r>
            <a:endParaRPr lang="fr-FR" altLang="fr-FR" sz="2800">
              <a:solidFill>
                <a:srgbClr val="000000"/>
              </a:solidFill>
            </a:endParaRPr>
          </a:p>
        </p:txBody>
      </p:sp>
      <p:pic>
        <p:nvPicPr>
          <p:cNvPr id="13" name="Picture 4">
            <a:extLst>
              <a:ext uri="{FF2B5EF4-FFF2-40B4-BE49-F238E27FC236}">
                <a16:creationId xmlns:a16="http://schemas.microsoft.com/office/drawing/2014/main" id="{DE23E076-4AD1-4B71-9D41-B43E5B4A20A8}"/>
              </a:ext>
            </a:extLst>
          </p:cNvPr>
          <p:cNvPicPr>
            <a:picLocks noChangeAspect="1" noChangeArrowheads="1"/>
          </p:cNvPicPr>
          <p:nvPr>
            <p:custDataLst>
              <p:tags r:id="rId2"/>
            </p:custDataLst>
          </p:nvPr>
        </p:nvPicPr>
        <p:blipFill>
          <a:blip r:embed="rId9">
            <a:extLst>
              <a:ext uri="{28A0092B-C50C-407E-A947-70E740481C1C}">
                <a14:useLocalDpi xmlns:a14="http://schemas.microsoft.com/office/drawing/2010/main" val="0"/>
              </a:ext>
            </a:extLst>
          </a:blip>
          <a:srcRect/>
          <a:stretch>
            <a:fillRect/>
          </a:stretch>
        </p:blipFill>
        <p:spPr bwMode="auto">
          <a:xfrm>
            <a:off x="10250905" y="549371"/>
            <a:ext cx="1576081" cy="1202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2" name="Picture 48">
            <a:extLst>
              <a:ext uri="{FF2B5EF4-FFF2-40B4-BE49-F238E27FC236}">
                <a16:creationId xmlns:a16="http://schemas.microsoft.com/office/drawing/2014/main" id="{DE40A723-4E24-488D-B1B4-460516ED7439}"/>
              </a:ext>
            </a:extLst>
          </p:cNvPr>
          <p:cNvPicPr>
            <a:picLocks noChangeAspect="1" noChangeArrowheads="1"/>
          </p:cNvPicPr>
          <p:nvPr>
            <p:custDataLst>
              <p:tags r:id="rId3"/>
            </p:custDataLst>
          </p:nvPr>
        </p:nvPicPr>
        <p:blipFill>
          <a:blip r:embed="rId10">
            <a:extLst>
              <a:ext uri="{28A0092B-C50C-407E-A947-70E740481C1C}">
                <a14:useLocalDpi xmlns:a14="http://schemas.microsoft.com/office/drawing/2010/main" val="0"/>
              </a:ext>
            </a:extLst>
          </a:blip>
          <a:srcRect/>
          <a:stretch>
            <a:fillRect/>
          </a:stretch>
        </p:blipFill>
        <p:spPr bwMode="auto">
          <a:xfrm>
            <a:off x="10360421" y="596612"/>
            <a:ext cx="1357048" cy="1357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6" name="ZoneTexte 25">
            <a:extLst>
              <a:ext uri="{FF2B5EF4-FFF2-40B4-BE49-F238E27FC236}">
                <a16:creationId xmlns:a16="http://schemas.microsoft.com/office/drawing/2014/main" id="{4920AA6E-D090-483B-9EE7-FFDCD6DA2B0A}"/>
              </a:ext>
            </a:extLst>
          </p:cNvPr>
          <p:cNvSpPr txBox="1"/>
          <p:nvPr>
            <p:custDataLst>
              <p:tags r:id="rId4"/>
            </p:custDataLst>
          </p:nvPr>
        </p:nvSpPr>
        <p:spPr>
          <a:xfrm>
            <a:off x="4859362" y="4471934"/>
            <a:ext cx="5792317" cy="646331"/>
          </a:xfrm>
          <a:prstGeom prst="rect">
            <a:avLst/>
          </a:prstGeom>
          <a:noFill/>
        </p:spPr>
        <p:txBody>
          <a:bodyPr wrap="square">
            <a:spAutoFit/>
          </a:bodyPr>
          <a:lstStyle/>
          <a:p>
            <a:endParaRPr lang="fr-CA" sz="1800">
              <a:latin typeface="Century Gothic" panose="020B0502020202020204" pitchFamily="34" charset="0"/>
            </a:endParaRPr>
          </a:p>
          <a:p>
            <a:r>
              <a:rPr lang="fr-CA" sz="1800">
                <a:latin typeface="Century Gothic" panose="020B0502020202020204" pitchFamily="34" charset="0"/>
                <a:hlinkClick r:id="rId11"/>
              </a:rPr>
              <a:t>testdeconnaissances.saaq.gouv.qc.ca/</a:t>
            </a:r>
            <a:endParaRPr lang="fr-CA" sz="1800">
              <a:latin typeface="Century Gothic" panose="020B0502020202020204" pitchFamily="34" charset="0"/>
            </a:endParaRPr>
          </a:p>
        </p:txBody>
      </p:sp>
      <p:pic>
        <p:nvPicPr>
          <p:cNvPr id="4" name="Image 3">
            <a:extLst>
              <a:ext uri="{FF2B5EF4-FFF2-40B4-BE49-F238E27FC236}">
                <a16:creationId xmlns:a16="http://schemas.microsoft.com/office/drawing/2014/main" id="{9D240898-DD51-40E0-885A-6F27EF6C99E5}"/>
              </a:ext>
            </a:extLst>
          </p:cNvPr>
          <p:cNvPicPr>
            <a:picLocks noChangeAspect="1"/>
          </p:cNvPicPr>
          <p:nvPr>
            <p:custDataLst>
              <p:tags r:id="rId5"/>
            </p:custDataLst>
          </p:nvPr>
        </p:nvPicPr>
        <p:blipFill>
          <a:blip r:embed="rId12">
            <a:extLst>
              <a:ext uri="{28A0092B-C50C-407E-A947-70E740481C1C}">
                <a14:useLocalDpi xmlns:a14="http://schemas.microsoft.com/office/drawing/2010/main" val="0"/>
              </a:ext>
            </a:extLst>
          </a:blip>
          <a:stretch>
            <a:fillRect/>
          </a:stretch>
        </p:blipFill>
        <p:spPr>
          <a:xfrm flipH="1">
            <a:off x="444398" y="2152539"/>
            <a:ext cx="3558681" cy="4558543"/>
          </a:xfrm>
          <a:prstGeom prst="rect">
            <a:avLst/>
          </a:prstGeom>
        </p:spPr>
      </p:pic>
      <p:pic>
        <p:nvPicPr>
          <p:cNvPr id="11" name="Image 10">
            <a:extLst>
              <a:ext uri="{FF2B5EF4-FFF2-40B4-BE49-F238E27FC236}">
                <a16:creationId xmlns:a16="http://schemas.microsoft.com/office/drawing/2014/main" id="{029A124F-282A-4756-876C-BF0ECBAE17E1}"/>
              </a:ext>
            </a:extLst>
          </p:cNvPr>
          <p:cNvPicPr>
            <a:picLocks noChangeAspect="1"/>
          </p:cNvPicPr>
          <p:nvPr>
            <p:custDataLst>
              <p:tags r:id="rId6"/>
            </p:custDataLst>
          </p:nvPr>
        </p:nvPicPr>
        <p:blipFill>
          <a:blip r:embed="rId13">
            <a:extLst>
              <a:ext uri="{28A0092B-C50C-407E-A947-70E740481C1C}">
                <a14:useLocalDpi xmlns:a14="http://schemas.microsoft.com/office/drawing/2010/main" val="0"/>
              </a:ext>
            </a:extLst>
          </a:blip>
          <a:stretch>
            <a:fillRect/>
          </a:stretch>
        </p:blipFill>
        <p:spPr>
          <a:xfrm>
            <a:off x="3835690" y="2390243"/>
            <a:ext cx="7226481" cy="1968274"/>
          </a:xfrm>
          <a:prstGeom prst="rect">
            <a:avLst/>
          </a:prstGeom>
        </p:spPr>
      </p:pic>
    </p:spTree>
    <p:extLst>
      <p:ext uri="{BB962C8B-B14F-4D97-AF65-F5344CB8AC3E}">
        <p14:creationId xmlns:p14="http://schemas.microsoft.com/office/powerpoint/2010/main" val="3317645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2CB3F9B1-C7E1-490D-871F-E35ACDAFCAD5}"/>
              </a:ext>
            </a:extLst>
          </p:cNvPr>
          <p:cNvSpPr txBox="1"/>
          <p:nvPr>
            <p:custDataLst>
              <p:tags r:id="rId1"/>
            </p:custDataLst>
          </p:nvPr>
        </p:nvSpPr>
        <p:spPr>
          <a:xfrm>
            <a:off x="505385" y="5321869"/>
            <a:ext cx="11124650" cy="580223"/>
          </a:xfrm>
          <a:prstGeom prst="rect">
            <a:avLst/>
          </a:prstGeom>
          <a:noFill/>
        </p:spPr>
        <p:txBody>
          <a:bodyPr wrap="square" lIns="91440" tIns="45720" rIns="91440" bIns="45720" anchor="t">
            <a:spAutoFit/>
          </a:bodyPr>
          <a:lstStyle/>
          <a:p>
            <a:pPr algn="ctr">
              <a:lnSpc>
                <a:spcPct val="150000"/>
              </a:lnSpc>
              <a:spcAft>
                <a:spcPts val="800"/>
              </a:spcAft>
            </a:pPr>
            <a:r>
              <a:rPr lang="fr-CA" sz="2400">
                <a:solidFill>
                  <a:schemeClr val="tx1">
                    <a:lumMod val="75000"/>
                    <a:lumOff val="25000"/>
                  </a:schemeClr>
                </a:solidFill>
                <a:effectLst/>
                <a:latin typeface="Century Gothic" panose="020B0502020202020204" pitchFamily="34" charset="0"/>
                <a:ea typeface="Calibri" panose="020F0502020204030204" pitchFamily="34" charset="0"/>
                <a:cs typeface="Times New Roman" panose="02020603050405020304" pitchFamily="18" charset="0"/>
              </a:rPr>
              <a:t>Combien coûte l’obtention d’un permis</a:t>
            </a:r>
            <a:endParaRPr lang="fr-CA">
              <a:solidFill>
                <a:schemeClr val="tx1">
                  <a:lumMod val="75000"/>
                  <a:lumOff val="25000"/>
                </a:schemeClr>
              </a:solidFill>
              <a:ea typeface="+mn-lt"/>
              <a:cs typeface="+mn-lt"/>
            </a:endParaRPr>
          </a:p>
        </p:txBody>
      </p:sp>
      <p:pic>
        <p:nvPicPr>
          <p:cNvPr id="3" name="Image 2">
            <a:extLst>
              <a:ext uri="{FF2B5EF4-FFF2-40B4-BE49-F238E27FC236}">
                <a16:creationId xmlns:a16="http://schemas.microsoft.com/office/drawing/2014/main" id="{6CB95CB7-EA57-46ED-8BD1-DE8079FF7325}"/>
              </a:ext>
            </a:extLst>
          </p:cNvPr>
          <p:cNvPicPr>
            <a:picLocks noChangeAspect="1"/>
          </p:cNvPicPr>
          <p:nvPr>
            <p:custDataLst>
              <p:tags r:id="rId2"/>
            </p:custDataLst>
          </p:nvPr>
        </p:nvPicPr>
        <p:blipFill>
          <a:blip r:embed="rId5">
            <a:extLst>
              <a:ext uri="{28A0092B-C50C-407E-A947-70E740481C1C}">
                <a14:useLocalDpi xmlns:a14="http://schemas.microsoft.com/office/drawing/2010/main" val="0"/>
              </a:ext>
            </a:extLst>
          </a:blip>
          <a:stretch>
            <a:fillRect/>
          </a:stretch>
        </p:blipFill>
        <p:spPr>
          <a:xfrm>
            <a:off x="4292138" y="960011"/>
            <a:ext cx="3607724" cy="3607724"/>
          </a:xfrm>
          <a:prstGeom prst="rect">
            <a:avLst/>
          </a:prstGeom>
        </p:spPr>
      </p:pic>
    </p:spTree>
    <p:extLst>
      <p:ext uri="{BB962C8B-B14F-4D97-AF65-F5344CB8AC3E}">
        <p14:creationId xmlns:p14="http://schemas.microsoft.com/office/powerpoint/2010/main" val="26436546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6">
            <a:extLst>
              <a:ext uri="{FF2B5EF4-FFF2-40B4-BE49-F238E27FC236}">
                <a16:creationId xmlns:a16="http://schemas.microsoft.com/office/drawing/2014/main" id="{9DE1DE24-FDFC-468A-A0CB-658BAD699193}"/>
              </a:ext>
            </a:extLst>
          </p:cNvPr>
          <p:cNvGraphicFramePr>
            <a:graphicFrameLocks noGrp="1"/>
          </p:cNvGraphicFramePr>
          <p:nvPr>
            <p:custDataLst>
              <p:tags r:id="rId1"/>
            </p:custDataLst>
            <p:extLst>
              <p:ext uri="{D42A27DB-BD31-4B8C-83A1-F6EECF244321}">
                <p14:modId xmlns:p14="http://schemas.microsoft.com/office/powerpoint/2010/main" val="2009827543"/>
              </p:ext>
            </p:extLst>
          </p:nvPr>
        </p:nvGraphicFramePr>
        <p:xfrm>
          <a:off x="427204" y="660539"/>
          <a:ext cx="11302833" cy="6242268"/>
        </p:xfrm>
        <a:graphic>
          <a:graphicData uri="http://schemas.openxmlformats.org/drawingml/2006/table">
            <a:tbl>
              <a:tblPr firstRow="1" bandRow="1">
                <a:tableStyleId>{5C22544A-7EE6-4342-B048-85BDC9FD1C3A}</a:tableStyleId>
              </a:tblPr>
              <a:tblGrid>
                <a:gridCol w="3767611">
                  <a:extLst>
                    <a:ext uri="{9D8B030D-6E8A-4147-A177-3AD203B41FA5}">
                      <a16:colId xmlns:a16="http://schemas.microsoft.com/office/drawing/2014/main" val="2871880724"/>
                    </a:ext>
                  </a:extLst>
                </a:gridCol>
                <a:gridCol w="3767611">
                  <a:extLst>
                    <a:ext uri="{9D8B030D-6E8A-4147-A177-3AD203B41FA5}">
                      <a16:colId xmlns:a16="http://schemas.microsoft.com/office/drawing/2014/main" val="3523503417"/>
                    </a:ext>
                  </a:extLst>
                </a:gridCol>
                <a:gridCol w="3767611">
                  <a:extLst>
                    <a:ext uri="{9D8B030D-6E8A-4147-A177-3AD203B41FA5}">
                      <a16:colId xmlns:a16="http://schemas.microsoft.com/office/drawing/2014/main" val="2875177565"/>
                    </a:ext>
                  </a:extLst>
                </a:gridCol>
              </a:tblGrid>
              <a:tr h="1560567">
                <a:tc>
                  <a:txBody>
                    <a:bodyPr/>
                    <a:lstStyle/>
                    <a:p>
                      <a:endParaRPr lang="fr-CA"/>
                    </a:p>
                  </a:txBody>
                  <a:tcPr/>
                </a:tc>
                <a:tc>
                  <a:txBody>
                    <a:bodyPr/>
                    <a:lstStyle/>
                    <a:p>
                      <a:endParaRPr lang="fr-CA"/>
                    </a:p>
                  </a:txBody>
                  <a:tcPr/>
                </a:tc>
                <a:tc>
                  <a:txBody>
                    <a:bodyPr/>
                    <a:lstStyle/>
                    <a:p>
                      <a:endParaRPr lang="fr-CA"/>
                    </a:p>
                  </a:txBody>
                  <a:tcPr/>
                </a:tc>
                <a:extLst>
                  <a:ext uri="{0D108BD9-81ED-4DB2-BD59-A6C34878D82A}">
                    <a16:rowId xmlns:a16="http://schemas.microsoft.com/office/drawing/2014/main" val="4186276996"/>
                  </a:ext>
                </a:extLst>
              </a:tr>
              <a:tr h="1560567">
                <a:tc>
                  <a:txBody>
                    <a:bodyPr/>
                    <a:lstStyle/>
                    <a:p>
                      <a:endParaRPr lang="fr-CA"/>
                    </a:p>
                  </a:txBody>
                  <a:tcPr/>
                </a:tc>
                <a:tc>
                  <a:txBody>
                    <a:bodyPr/>
                    <a:lstStyle/>
                    <a:p>
                      <a:endParaRPr lang="fr-CA"/>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fr-CA">
                        <a:latin typeface="Century Gothic" panose="020B0502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fr-CA">
                        <a:latin typeface="Century Gothic" panose="020B0502020202020204" pitchFamily="34" charset="0"/>
                      </a:endParaRPr>
                    </a:p>
                    <a:p>
                      <a:endParaRPr lang="fr-CA"/>
                    </a:p>
                  </a:txBody>
                  <a:tcPr/>
                </a:tc>
                <a:extLst>
                  <a:ext uri="{0D108BD9-81ED-4DB2-BD59-A6C34878D82A}">
                    <a16:rowId xmlns:a16="http://schemas.microsoft.com/office/drawing/2014/main" val="4192829968"/>
                  </a:ext>
                </a:extLst>
              </a:tr>
              <a:tr h="1560567">
                <a:tc>
                  <a:txBody>
                    <a:bodyPr/>
                    <a:lstStyle/>
                    <a:p>
                      <a:endParaRPr lang="fr-CA"/>
                    </a:p>
                  </a:txBody>
                  <a:tcPr/>
                </a:tc>
                <a:tc>
                  <a:txBody>
                    <a:bodyPr/>
                    <a:lstStyle/>
                    <a:p>
                      <a:endParaRPr lang="fr-CA"/>
                    </a:p>
                  </a:txBody>
                  <a:tcPr/>
                </a:tc>
                <a:tc>
                  <a:txBody>
                    <a:bodyPr/>
                    <a:lstStyle/>
                    <a:p>
                      <a:endParaRPr lang="fr-CA"/>
                    </a:p>
                  </a:txBody>
                  <a:tcPr/>
                </a:tc>
                <a:extLst>
                  <a:ext uri="{0D108BD9-81ED-4DB2-BD59-A6C34878D82A}">
                    <a16:rowId xmlns:a16="http://schemas.microsoft.com/office/drawing/2014/main" val="493827476"/>
                  </a:ext>
                </a:extLst>
              </a:tr>
              <a:tr h="1560567">
                <a:tc>
                  <a:txBody>
                    <a:bodyPr/>
                    <a:lstStyle/>
                    <a:p>
                      <a:endParaRPr lang="fr-CA"/>
                    </a:p>
                  </a:txBody>
                  <a:tcPr/>
                </a:tc>
                <a:tc>
                  <a:txBody>
                    <a:bodyPr/>
                    <a:lstStyle/>
                    <a:p>
                      <a:endParaRPr lang="fr-CA"/>
                    </a:p>
                  </a:txBody>
                  <a:tcPr/>
                </a:tc>
                <a:tc>
                  <a:txBody>
                    <a:bodyPr/>
                    <a:lstStyle/>
                    <a:p>
                      <a:endParaRPr lang="fr-CA"/>
                    </a:p>
                  </a:txBody>
                  <a:tcPr/>
                </a:tc>
                <a:extLst>
                  <a:ext uri="{0D108BD9-81ED-4DB2-BD59-A6C34878D82A}">
                    <a16:rowId xmlns:a16="http://schemas.microsoft.com/office/drawing/2014/main" val="296832207"/>
                  </a:ext>
                </a:extLst>
              </a:tr>
            </a:tbl>
          </a:graphicData>
        </a:graphic>
      </p:graphicFrame>
      <p:pic>
        <p:nvPicPr>
          <p:cNvPr id="13" name="Picture 47"/>
          <p:cNvPicPr>
            <a:picLocks noChangeAspect="1" noChangeArrowheads="1"/>
          </p:cNvPicPr>
          <p:nvPr>
            <p:custDataLst>
              <p:tags r:id="rId2"/>
            </p:custDataLst>
          </p:nvPr>
        </p:nvPicPr>
        <p:blipFill>
          <a:blip r:embed="rId31">
            <a:extLst>
              <a:ext uri="{28A0092B-C50C-407E-A947-70E740481C1C}">
                <a14:useLocalDpi xmlns:a14="http://schemas.microsoft.com/office/drawing/2010/main" val="0"/>
              </a:ext>
            </a:extLst>
          </a:blip>
          <a:srcRect/>
          <a:stretch>
            <a:fillRect/>
          </a:stretch>
        </p:blipFill>
        <p:spPr bwMode="auto">
          <a:xfrm>
            <a:off x="8992350" y="720499"/>
            <a:ext cx="1676400"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9242" name="Picture 47"/>
          <p:cNvPicPr>
            <a:picLocks noChangeAspect="1" noChangeArrowheads="1"/>
          </p:cNvPicPr>
          <p:nvPr>
            <p:custDataLst>
              <p:tags r:id="rId3"/>
            </p:custDataLst>
          </p:nvPr>
        </p:nvPicPr>
        <p:blipFill>
          <a:blip r:embed="rId31">
            <a:extLst>
              <a:ext uri="{28A0092B-C50C-407E-A947-70E740481C1C}">
                <a14:useLocalDpi xmlns:a14="http://schemas.microsoft.com/office/drawing/2010/main" val="0"/>
              </a:ext>
            </a:extLst>
          </a:blip>
          <a:srcRect/>
          <a:stretch>
            <a:fillRect/>
          </a:stretch>
        </p:blipFill>
        <p:spPr bwMode="auto">
          <a:xfrm>
            <a:off x="5202238" y="720499"/>
            <a:ext cx="1676400"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4" name="Image 3" descr="Une image contenant intérieur, lampe&#10;&#10;Description générée automatiquement">
            <a:extLst>
              <a:ext uri="{FF2B5EF4-FFF2-40B4-BE49-F238E27FC236}">
                <a16:creationId xmlns:a16="http://schemas.microsoft.com/office/drawing/2014/main" id="{DB3FA007-F894-40B3-BA32-E8C809FC7A88}"/>
              </a:ext>
            </a:extLst>
          </p:cNvPr>
          <p:cNvPicPr>
            <a:picLocks noChangeAspect="1"/>
          </p:cNvPicPr>
          <p:nvPr>
            <p:custDataLst>
              <p:tags r:id="rId4"/>
            </p:custDataLst>
          </p:nvPr>
        </p:nvPicPr>
        <p:blipFill>
          <a:blip r:embed="rId32">
            <a:extLst>
              <a:ext uri="{28A0092B-C50C-407E-A947-70E740481C1C}">
                <a14:useLocalDpi xmlns:a14="http://schemas.microsoft.com/office/drawing/2010/main" val="0"/>
              </a:ext>
            </a:extLst>
          </a:blip>
          <a:stretch>
            <a:fillRect/>
          </a:stretch>
        </p:blipFill>
        <p:spPr>
          <a:xfrm>
            <a:off x="1782449" y="2315601"/>
            <a:ext cx="1042788" cy="1042788"/>
          </a:xfrm>
          <a:prstGeom prst="rect">
            <a:avLst/>
          </a:prstGeom>
        </p:spPr>
      </p:pic>
      <p:pic>
        <p:nvPicPr>
          <p:cNvPr id="9243" name="Picture 48"/>
          <p:cNvPicPr>
            <a:picLocks noChangeAspect="1" noChangeArrowheads="1"/>
          </p:cNvPicPr>
          <p:nvPr>
            <p:custDataLst>
              <p:tags r:id="rId5"/>
            </p:custDataLst>
          </p:nvPr>
        </p:nvPicPr>
        <p:blipFill>
          <a:blip r:embed="rId33">
            <a:extLst>
              <a:ext uri="{28A0092B-C50C-407E-A947-70E740481C1C}">
                <a14:useLocalDpi xmlns:a14="http://schemas.microsoft.com/office/drawing/2010/main" val="0"/>
              </a:ext>
            </a:extLst>
          </a:blip>
          <a:srcRect/>
          <a:stretch>
            <a:fillRect/>
          </a:stretch>
        </p:blipFill>
        <p:spPr bwMode="auto">
          <a:xfrm>
            <a:off x="5715000" y="2446888"/>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9249" name="Picture 48"/>
          <p:cNvPicPr>
            <a:picLocks noChangeAspect="1" noChangeArrowheads="1"/>
          </p:cNvPicPr>
          <p:nvPr>
            <p:custDataLst>
              <p:tags r:id="rId6"/>
            </p:custDataLst>
          </p:nvPr>
        </p:nvPicPr>
        <p:blipFill>
          <a:blip r:embed="rId33">
            <a:extLst>
              <a:ext uri="{28A0092B-C50C-407E-A947-70E740481C1C}">
                <a14:useLocalDpi xmlns:a14="http://schemas.microsoft.com/office/drawing/2010/main" val="0"/>
              </a:ext>
            </a:extLst>
          </a:blip>
          <a:srcRect/>
          <a:stretch>
            <a:fillRect/>
          </a:stretch>
        </p:blipFill>
        <p:spPr bwMode="auto">
          <a:xfrm>
            <a:off x="9336842" y="688868"/>
            <a:ext cx="988844" cy="990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9245" name="Picture 50"/>
          <p:cNvPicPr>
            <a:picLocks noChangeAspect="1" noChangeArrowheads="1"/>
          </p:cNvPicPr>
          <p:nvPr>
            <p:custDataLst>
              <p:tags r:id="rId7"/>
            </p:custDataLst>
          </p:nvPr>
        </p:nvPicPr>
        <p:blipFill>
          <a:blip r:embed="rId34">
            <a:extLst>
              <a:ext uri="{28A0092B-C50C-407E-A947-70E740481C1C}">
                <a14:useLocalDpi xmlns:a14="http://schemas.microsoft.com/office/drawing/2010/main" val="0"/>
              </a:ext>
            </a:extLst>
          </a:blip>
          <a:srcRect/>
          <a:stretch>
            <a:fillRect/>
          </a:stretch>
        </p:blipFill>
        <p:spPr bwMode="auto">
          <a:xfrm>
            <a:off x="4371721" y="3858485"/>
            <a:ext cx="495580" cy="495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9246" name="Picture 51"/>
          <p:cNvPicPr>
            <a:picLocks noChangeAspect="1" noChangeArrowheads="1"/>
          </p:cNvPicPr>
          <p:nvPr>
            <p:custDataLst>
              <p:tags r:id="rId8"/>
            </p:custDataLst>
          </p:nvPr>
        </p:nvPicPr>
        <p:blipFill>
          <a:blip r:embed="rId35">
            <a:extLst>
              <a:ext uri="{28A0092B-C50C-407E-A947-70E740481C1C}">
                <a14:useLocalDpi xmlns:a14="http://schemas.microsoft.com/office/drawing/2010/main" val="0"/>
              </a:ext>
            </a:extLst>
          </a:blip>
          <a:srcRect/>
          <a:stretch>
            <a:fillRect/>
          </a:stretch>
        </p:blipFill>
        <p:spPr bwMode="auto">
          <a:xfrm>
            <a:off x="4371721" y="4754574"/>
            <a:ext cx="495580" cy="495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5" name="Picture 11">
            <a:extLst>
              <a:ext uri="{FF2B5EF4-FFF2-40B4-BE49-F238E27FC236}">
                <a16:creationId xmlns:a16="http://schemas.microsoft.com/office/drawing/2014/main" id="{0D538AB3-9908-4816-91FD-F90BD6FEB2A0}"/>
              </a:ext>
            </a:extLst>
          </p:cNvPr>
          <p:cNvPicPr>
            <a:picLocks noChangeAspect="1" noChangeArrowheads="1"/>
          </p:cNvPicPr>
          <p:nvPr>
            <p:custDataLst>
              <p:tags r:id="rId9"/>
            </p:custDataLst>
          </p:nvPr>
        </p:nvPicPr>
        <p:blipFill>
          <a:blip r:embed="rId36">
            <a:extLst>
              <a:ext uri="{28A0092B-C50C-407E-A947-70E740481C1C}">
                <a14:useLocalDpi xmlns:a14="http://schemas.microsoft.com/office/drawing/2010/main" val="0"/>
              </a:ext>
            </a:extLst>
          </a:blip>
          <a:srcRect/>
          <a:stretch>
            <a:fillRect/>
          </a:stretch>
        </p:blipFill>
        <p:spPr bwMode="auto">
          <a:xfrm>
            <a:off x="299427" y="3989168"/>
            <a:ext cx="1145023" cy="1143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7" name="Picture 50">
            <a:extLst>
              <a:ext uri="{FF2B5EF4-FFF2-40B4-BE49-F238E27FC236}">
                <a16:creationId xmlns:a16="http://schemas.microsoft.com/office/drawing/2014/main" id="{55ED9876-4358-4C98-B869-6E3D41056C3F}"/>
              </a:ext>
            </a:extLst>
          </p:cNvPr>
          <p:cNvPicPr>
            <a:picLocks noChangeAspect="1" noChangeArrowheads="1"/>
          </p:cNvPicPr>
          <p:nvPr>
            <p:custDataLst>
              <p:tags r:id="rId10"/>
            </p:custDataLst>
          </p:nvPr>
        </p:nvPicPr>
        <p:blipFill>
          <a:blip r:embed="rId34">
            <a:extLst>
              <a:ext uri="{28A0092B-C50C-407E-A947-70E740481C1C}">
                <a14:useLocalDpi xmlns:a14="http://schemas.microsoft.com/office/drawing/2010/main" val="0"/>
              </a:ext>
            </a:extLst>
          </a:blip>
          <a:srcRect/>
          <a:stretch>
            <a:fillRect/>
          </a:stretch>
        </p:blipFill>
        <p:spPr bwMode="auto">
          <a:xfrm>
            <a:off x="8204018" y="3934844"/>
            <a:ext cx="495580" cy="495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8" name="Picture 51">
            <a:extLst>
              <a:ext uri="{FF2B5EF4-FFF2-40B4-BE49-F238E27FC236}">
                <a16:creationId xmlns:a16="http://schemas.microsoft.com/office/drawing/2014/main" id="{3D93A74F-2674-4A74-920C-4F0CFA6A56B4}"/>
              </a:ext>
            </a:extLst>
          </p:cNvPr>
          <p:cNvPicPr>
            <a:picLocks noChangeAspect="1" noChangeArrowheads="1"/>
          </p:cNvPicPr>
          <p:nvPr>
            <p:custDataLst>
              <p:tags r:id="rId11"/>
            </p:custDataLst>
          </p:nvPr>
        </p:nvPicPr>
        <p:blipFill>
          <a:blip r:embed="rId35">
            <a:extLst>
              <a:ext uri="{28A0092B-C50C-407E-A947-70E740481C1C}">
                <a14:useLocalDpi xmlns:a14="http://schemas.microsoft.com/office/drawing/2010/main" val="0"/>
              </a:ext>
            </a:extLst>
          </a:blip>
          <a:srcRect/>
          <a:stretch>
            <a:fillRect/>
          </a:stretch>
        </p:blipFill>
        <p:spPr bwMode="auto">
          <a:xfrm>
            <a:off x="8204018" y="4754574"/>
            <a:ext cx="495580" cy="495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9" name="Picture 11">
            <a:extLst>
              <a:ext uri="{FF2B5EF4-FFF2-40B4-BE49-F238E27FC236}">
                <a16:creationId xmlns:a16="http://schemas.microsoft.com/office/drawing/2014/main" id="{02761DFB-F383-4613-A353-0BFB80CAC37B}"/>
              </a:ext>
            </a:extLst>
          </p:cNvPr>
          <p:cNvPicPr>
            <a:picLocks noChangeAspect="1" noChangeArrowheads="1"/>
          </p:cNvPicPr>
          <p:nvPr>
            <p:custDataLst>
              <p:tags r:id="rId12"/>
            </p:custDataLst>
          </p:nvPr>
        </p:nvPicPr>
        <p:blipFill>
          <a:blip r:embed="rId36">
            <a:extLst>
              <a:ext uri="{28A0092B-C50C-407E-A947-70E740481C1C}">
                <a14:useLocalDpi xmlns:a14="http://schemas.microsoft.com/office/drawing/2010/main" val="0"/>
              </a:ext>
            </a:extLst>
          </a:blip>
          <a:srcRect/>
          <a:stretch>
            <a:fillRect/>
          </a:stretch>
        </p:blipFill>
        <p:spPr bwMode="auto">
          <a:xfrm>
            <a:off x="299428" y="5597191"/>
            <a:ext cx="1145023" cy="1143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8" name="Image 7" descr="Une image contenant texte&#10;&#10;Description générée automatiquement">
            <a:extLst>
              <a:ext uri="{FF2B5EF4-FFF2-40B4-BE49-F238E27FC236}">
                <a16:creationId xmlns:a16="http://schemas.microsoft.com/office/drawing/2014/main" id="{9A098631-8EA8-4DC1-A4F5-D4E94F55A355}"/>
              </a:ext>
            </a:extLst>
          </p:cNvPr>
          <p:cNvPicPr>
            <a:picLocks noChangeAspect="1"/>
          </p:cNvPicPr>
          <p:nvPr>
            <p:custDataLst>
              <p:tags r:id="rId13"/>
            </p:custDataLst>
          </p:nvPr>
        </p:nvPicPr>
        <p:blipFill>
          <a:blip r:embed="rId37">
            <a:extLst>
              <a:ext uri="{28A0092B-C50C-407E-A947-70E740481C1C}">
                <a14:useLocalDpi xmlns:a14="http://schemas.microsoft.com/office/drawing/2010/main" val="0"/>
              </a:ext>
            </a:extLst>
          </a:blip>
          <a:stretch>
            <a:fillRect/>
          </a:stretch>
        </p:blipFill>
        <p:spPr>
          <a:xfrm>
            <a:off x="1478995" y="3948021"/>
            <a:ext cx="1510358" cy="604143"/>
          </a:xfrm>
          <a:prstGeom prst="rect">
            <a:avLst/>
          </a:prstGeom>
        </p:spPr>
      </p:pic>
      <p:pic>
        <p:nvPicPr>
          <p:cNvPr id="23" name="Picture 47">
            <a:extLst>
              <a:ext uri="{FF2B5EF4-FFF2-40B4-BE49-F238E27FC236}">
                <a16:creationId xmlns:a16="http://schemas.microsoft.com/office/drawing/2014/main" id="{0697CDDF-0F89-4739-AC55-82BED0C066FA}"/>
              </a:ext>
            </a:extLst>
          </p:cNvPr>
          <p:cNvPicPr>
            <a:picLocks noChangeAspect="1" noChangeArrowheads="1"/>
          </p:cNvPicPr>
          <p:nvPr>
            <p:custDataLst>
              <p:tags r:id="rId14"/>
            </p:custDataLst>
          </p:nvPr>
        </p:nvPicPr>
        <p:blipFill>
          <a:blip r:embed="rId31">
            <a:extLst>
              <a:ext uri="{28A0092B-C50C-407E-A947-70E740481C1C}">
                <a14:useLocalDpi xmlns:a14="http://schemas.microsoft.com/office/drawing/2010/main" val="0"/>
              </a:ext>
            </a:extLst>
          </a:blip>
          <a:srcRect/>
          <a:stretch>
            <a:fillRect/>
          </a:stretch>
        </p:blipFill>
        <p:spPr bwMode="auto">
          <a:xfrm>
            <a:off x="1792926" y="5649328"/>
            <a:ext cx="882495" cy="519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 name="ZoneTexte 8">
            <a:extLst>
              <a:ext uri="{FF2B5EF4-FFF2-40B4-BE49-F238E27FC236}">
                <a16:creationId xmlns:a16="http://schemas.microsoft.com/office/drawing/2014/main" id="{F7B2CFD1-68AD-4CB5-8F62-8D4A8C36D64D}"/>
              </a:ext>
            </a:extLst>
          </p:cNvPr>
          <p:cNvSpPr txBox="1"/>
          <p:nvPr>
            <p:custDataLst>
              <p:tags r:id="rId15"/>
            </p:custDataLst>
          </p:nvPr>
        </p:nvSpPr>
        <p:spPr>
          <a:xfrm>
            <a:off x="5070571" y="1776346"/>
            <a:ext cx="1939733" cy="369332"/>
          </a:xfrm>
          <a:prstGeom prst="rect">
            <a:avLst/>
          </a:prstGeom>
          <a:noFill/>
        </p:spPr>
        <p:txBody>
          <a:bodyPr wrap="square" rtlCol="0">
            <a:spAutoFit/>
          </a:bodyPr>
          <a:lstStyle/>
          <a:p>
            <a:r>
              <a:rPr lang="fr-CA">
                <a:latin typeface="Century Gothic" panose="020B0502020202020204" pitchFamily="34" charset="0"/>
              </a:rPr>
              <a:t>Avec un permis</a:t>
            </a:r>
          </a:p>
        </p:txBody>
      </p:sp>
      <p:sp>
        <p:nvSpPr>
          <p:cNvPr id="26" name="ZoneTexte 25">
            <a:extLst>
              <a:ext uri="{FF2B5EF4-FFF2-40B4-BE49-F238E27FC236}">
                <a16:creationId xmlns:a16="http://schemas.microsoft.com/office/drawing/2014/main" id="{9C612EC3-77F2-46FA-BC92-D00721DA6979}"/>
              </a:ext>
            </a:extLst>
          </p:cNvPr>
          <p:cNvSpPr txBox="1"/>
          <p:nvPr>
            <p:custDataLst>
              <p:tags r:id="rId16"/>
            </p:custDataLst>
          </p:nvPr>
        </p:nvSpPr>
        <p:spPr>
          <a:xfrm>
            <a:off x="9013210" y="1776346"/>
            <a:ext cx="1522828" cy="369332"/>
          </a:xfrm>
          <a:prstGeom prst="rect">
            <a:avLst/>
          </a:prstGeom>
          <a:noFill/>
        </p:spPr>
        <p:txBody>
          <a:bodyPr wrap="square">
            <a:spAutoFit/>
          </a:bodyPr>
          <a:lstStyle/>
          <a:p>
            <a:r>
              <a:rPr lang="fr-CA">
                <a:latin typeface="Century Gothic" panose="020B0502020202020204" pitchFamily="34" charset="0"/>
              </a:rPr>
              <a:t>Sans permis</a:t>
            </a:r>
          </a:p>
        </p:txBody>
      </p:sp>
      <p:pic>
        <p:nvPicPr>
          <p:cNvPr id="27" name="Picture 11">
            <a:extLst>
              <a:ext uri="{FF2B5EF4-FFF2-40B4-BE49-F238E27FC236}">
                <a16:creationId xmlns:a16="http://schemas.microsoft.com/office/drawing/2014/main" id="{BC136A08-4EBA-4309-9830-A3DAE0902457}"/>
              </a:ext>
            </a:extLst>
          </p:cNvPr>
          <p:cNvPicPr>
            <a:picLocks noChangeAspect="1" noChangeArrowheads="1"/>
          </p:cNvPicPr>
          <p:nvPr>
            <p:custDataLst>
              <p:tags r:id="rId17"/>
            </p:custDataLst>
          </p:nvPr>
        </p:nvPicPr>
        <p:blipFill>
          <a:blip r:embed="rId36">
            <a:extLst>
              <a:ext uri="{28A0092B-C50C-407E-A947-70E740481C1C}">
                <a14:useLocalDpi xmlns:a14="http://schemas.microsoft.com/office/drawing/2010/main" val="0"/>
              </a:ext>
            </a:extLst>
          </a:blip>
          <a:srcRect/>
          <a:stretch>
            <a:fillRect/>
          </a:stretch>
        </p:blipFill>
        <p:spPr bwMode="auto">
          <a:xfrm>
            <a:off x="7716812" y="2569691"/>
            <a:ext cx="982786" cy="981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1" name="ZoneTexte 10">
            <a:extLst>
              <a:ext uri="{FF2B5EF4-FFF2-40B4-BE49-F238E27FC236}">
                <a16:creationId xmlns:a16="http://schemas.microsoft.com/office/drawing/2014/main" id="{1D67F988-FC92-407E-B2E1-6D4CE54049B6}"/>
              </a:ext>
            </a:extLst>
          </p:cNvPr>
          <p:cNvSpPr txBox="1"/>
          <p:nvPr>
            <p:custDataLst>
              <p:tags r:id="rId18"/>
            </p:custDataLst>
          </p:nvPr>
        </p:nvSpPr>
        <p:spPr>
          <a:xfrm>
            <a:off x="8522460" y="2511840"/>
            <a:ext cx="3207578" cy="1477328"/>
          </a:xfrm>
          <a:prstGeom prst="rect">
            <a:avLst/>
          </a:prstGeom>
          <a:noFill/>
        </p:spPr>
        <p:txBody>
          <a:bodyPr wrap="square" lIns="91440" tIns="45720" rIns="91440" bIns="45720" rtlCol="0" anchor="t">
            <a:spAutoFit/>
          </a:bodyPr>
          <a:lstStyle/>
          <a:p>
            <a:r>
              <a:rPr lang="fr-CA">
                <a:latin typeface="Century Gothic"/>
              </a:rPr>
              <a:t>+/- 1 500 $</a:t>
            </a:r>
          </a:p>
          <a:p>
            <a:endParaRPr lang="fr-CA">
              <a:latin typeface="Century Gothic" panose="020B0502020202020204" pitchFamily="34" charset="0"/>
            </a:endParaRPr>
          </a:p>
          <a:p>
            <a:r>
              <a:rPr lang="fr-CA">
                <a:latin typeface="Century Gothic"/>
              </a:rPr>
              <a:t>Apprenti      88,35 $/18 </a:t>
            </a:r>
            <a:r>
              <a:rPr lang="fr-CA" dirty="0">
                <a:latin typeface="Century Gothic"/>
              </a:rPr>
              <a:t>mois</a:t>
            </a:r>
          </a:p>
          <a:p>
            <a:endParaRPr lang="fr-CA">
              <a:latin typeface="Century Gothic" panose="020B0502020202020204" pitchFamily="34" charset="0"/>
            </a:endParaRPr>
          </a:p>
          <a:p>
            <a:endParaRPr lang="fr-CA">
              <a:latin typeface="Century Gothic" panose="020B0502020202020204" pitchFamily="34" charset="0"/>
            </a:endParaRPr>
          </a:p>
        </p:txBody>
      </p:sp>
      <p:sp>
        <p:nvSpPr>
          <p:cNvPr id="12" name="ZoneTexte 11">
            <a:extLst>
              <a:ext uri="{FF2B5EF4-FFF2-40B4-BE49-F238E27FC236}">
                <a16:creationId xmlns:a16="http://schemas.microsoft.com/office/drawing/2014/main" id="{194224BC-0415-4E80-A992-694781CF4CF4}"/>
              </a:ext>
            </a:extLst>
          </p:cNvPr>
          <p:cNvSpPr txBox="1"/>
          <p:nvPr>
            <p:custDataLst>
              <p:tags r:id="rId19"/>
            </p:custDataLst>
          </p:nvPr>
        </p:nvSpPr>
        <p:spPr>
          <a:xfrm>
            <a:off x="5202238" y="3989168"/>
            <a:ext cx="1939733" cy="1200329"/>
          </a:xfrm>
          <a:prstGeom prst="rect">
            <a:avLst/>
          </a:prstGeom>
          <a:noFill/>
        </p:spPr>
        <p:txBody>
          <a:bodyPr wrap="square" lIns="91440" tIns="45720" rIns="91440" bIns="45720" rtlCol="0" anchor="t">
            <a:spAutoFit/>
          </a:bodyPr>
          <a:lstStyle/>
          <a:p>
            <a:r>
              <a:rPr lang="fr-CA">
                <a:latin typeface="Century Gothic"/>
              </a:rPr>
              <a:t>13,50 $</a:t>
            </a:r>
          </a:p>
          <a:p>
            <a:endParaRPr lang="fr-CA">
              <a:latin typeface="Century Gothic" panose="020B0502020202020204" pitchFamily="34" charset="0"/>
            </a:endParaRPr>
          </a:p>
          <a:p>
            <a:endParaRPr lang="fr-CA">
              <a:latin typeface="Century Gothic" panose="020B0502020202020204" pitchFamily="34" charset="0"/>
            </a:endParaRPr>
          </a:p>
          <a:p>
            <a:r>
              <a:rPr lang="fr-CA">
                <a:latin typeface="Century Gothic"/>
              </a:rPr>
              <a:t>33,75$</a:t>
            </a:r>
          </a:p>
        </p:txBody>
      </p:sp>
      <p:sp>
        <p:nvSpPr>
          <p:cNvPr id="14" name="ZoneTexte 13">
            <a:extLst>
              <a:ext uri="{FF2B5EF4-FFF2-40B4-BE49-F238E27FC236}">
                <a16:creationId xmlns:a16="http://schemas.microsoft.com/office/drawing/2014/main" id="{12763451-C7E6-4C82-933C-E89371676FA3}"/>
              </a:ext>
            </a:extLst>
          </p:cNvPr>
          <p:cNvSpPr txBox="1"/>
          <p:nvPr>
            <p:custDataLst>
              <p:tags r:id="rId20"/>
            </p:custDataLst>
          </p:nvPr>
        </p:nvSpPr>
        <p:spPr>
          <a:xfrm>
            <a:off x="8931358" y="3948021"/>
            <a:ext cx="1896044" cy="1477328"/>
          </a:xfrm>
          <a:prstGeom prst="rect">
            <a:avLst/>
          </a:prstGeom>
          <a:noFill/>
        </p:spPr>
        <p:txBody>
          <a:bodyPr wrap="square" lIns="91440" tIns="45720" rIns="91440" bIns="45720" rtlCol="0" anchor="t">
            <a:spAutoFit/>
          </a:bodyPr>
          <a:lstStyle/>
          <a:p>
            <a:r>
              <a:rPr lang="fr-CA">
                <a:latin typeface="Century Gothic"/>
              </a:rPr>
              <a:t>13,50 $</a:t>
            </a:r>
          </a:p>
          <a:p>
            <a:endParaRPr lang="fr-CA">
              <a:latin typeface="Century Gothic" panose="020B0502020202020204" pitchFamily="34" charset="0"/>
            </a:endParaRPr>
          </a:p>
          <a:p>
            <a:endParaRPr lang="fr-CA">
              <a:latin typeface="Century Gothic" panose="020B0502020202020204" pitchFamily="34" charset="0"/>
            </a:endParaRPr>
          </a:p>
          <a:p>
            <a:r>
              <a:rPr lang="fr-CA">
                <a:latin typeface="Century Gothic"/>
              </a:rPr>
              <a:t>33,75 $</a:t>
            </a:r>
          </a:p>
          <a:p>
            <a:endParaRPr lang="fr-CA"/>
          </a:p>
        </p:txBody>
      </p:sp>
      <p:sp>
        <p:nvSpPr>
          <p:cNvPr id="16" name="ZoneTexte 15">
            <a:extLst>
              <a:ext uri="{FF2B5EF4-FFF2-40B4-BE49-F238E27FC236}">
                <a16:creationId xmlns:a16="http://schemas.microsoft.com/office/drawing/2014/main" id="{1C44604A-5DB3-4D15-A9F9-C3A9A687229A}"/>
              </a:ext>
            </a:extLst>
          </p:cNvPr>
          <p:cNvSpPr txBox="1"/>
          <p:nvPr>
            <p:custDataLst>
              <p:tags r:id="rId21"/>
            </p:custDataLst>
          </p:nvPr>
        </p:nvSpPr>
        <p:spPr>
          <a:xfrm>
            <a:off x="4220309" y="6053798"/>
            <a:ext cx="3742005" cy="369332"/>
          </a:xfrm>
          <a:prstGeom prst="rect">
            <a:avLst/>
          </a:prstGeom>
          <a:noFill/>
        </p:spPr>
        <p:txBody>
          <a:bodyPr wrap="square" lIns="91440" tIns="45720" rIns="91440" bIns="45720" rtlCol="0" anchor="t">
            <a:spAutoFit/>
          </a:bodyPr>
          <a:lstStyle/>
          <a:p>
            <a:pPr algn="ctr"/>
            <a:r>
              <a:rPr lang="fr-CA">
                <a:latin typeface="Century Gothic"/>
              </a:rPr>
              <a:t>50,23 $/ année</a:t>
            </a:r>
          </a:p>
        </p:txBody>
      </p:sp>
      <p:sp>
        <p:nvSpPr>
          <p:cNvPr id="21" name="ZoneTexte 20">
            <a:extLst>
              <a:ext uri="{FF2B5EF4-FFF2-40B4-BE49-F238E27FC236}">
                <a16:creationId xmlns:a16="http://schemas.microsoft.com/office/drawing/2014/main" id="{F36A3333-3D6F-4D9C-B111-3F0A5E2C6E85}"/>
              </a:ext>
            </a:extLst>
          </p:cNvPr>
          <p:cNvSpPr txBox="1"/>
          <p:nvPr>
            <p:custDataLst>
              <p:tags r:id="rId22"/>
            </p:custDataLst>
          </p:nvPr>
        </p:nvSpPr>
        <p:spPr>
          <a:xfrm>
            <a:off x="7962314" y="5649328"/>
            <a:ext cx="3742004" cy="830997"/>
          </a:xfrm>
          <a:prstGeom prst="rect">
            <a:avLst/>
          </a:prstGeom>
          <a:noFill/>
        </p:spPr>
        <p:txBody>
          <a:bodyPr wrap="square" lIns="91440" tIns="45720" rIns="91440" bIns="45720" rtlCol="0" anchor="t">
            <a:spAutoFit/>
          </a:bodyPr>
          <a:lstStyle/>
          <a:p>
            <a:pPr algn="ctr"/>
            <a:r>
              <a:rPr lang="fr-CA">
                <a:latin typeface="Century Gothic" panose="020B0502020202020204" pitchFamily="34" charset="0"/>
              </a:rPr>
              <a:t>Permis probatoire</a:t>
            </a:r>
          </a:p>
          <a:p>
            <a:pPr algn="ctr"/>
            <a:endParaRPr lang="fr-CA" sz="1000">
              <a:latin typeface="Century Gothic" panose="020B0502020202020204" pitchFamily="34" charset="0"/>
            </a:endParaRPr>
          </a:p>
          <a:p>
            <a:pPr algn="ctr"/>
            <a:r>
              <a:rPr lang="fr-CA">
                <a:latin typeface="Century Gothic"/>
              </a:rPr>
              <a:t>107,96 $/ 2 ans</a:t>
            </a:r>
          </a:p>
        </p:txBody>
      </p:sp>
      <p:sp>
        <p:nvSpPr>
          <p:cNvPr id="22" name="ZoneTexte 21">
            <a:extLst>
              <a:ext uri="{FF2B5EF4-FFF2-40B4-BE49-F238E27FC236}">
                <a16:creationId xmlns:a16="http://schemas.microsoft.com/office/drawing/2014/main" id="{352AE2EE-8F0A-4EA1-B783-6BE512A5C2C4}"/>
              </a:ext>
            </a:extLst>
          </p:cNvPr>
          <p:cNvSpPr txBox="1"/>
          <p:nvPr>
            <p:custDataLst>
              <p:tags r:id="rId23"/>
            </p:custDataLst>
          </p:nvPr>
        </p:nvSpPr>
        <p:spPr>
          <a:xfrm>
            <a:off x="1946565" y="3372447"/>
            <a:ext cx="1042788" cy="369332"/>
          </a:xfrm>
          <a:prstGeom prst="rect">
            <a:avLst/>
          </a:prstGeom>
          <a:noFill/>
        </p:spPr>
        <p:txBody>
          <a:bodyPr wrap="square" rtlCol="0">
            <a:spAutoFit/>
          </a:bodyPr>
          <a:lstStyle/>
          <a:p>
            <a:r>
              <a:rPr lang="fr-CA">
                <a:latin typeface="Century Gothic" panose="020B0502020202020204" pitchFamily="34" charset="0"/>
              </a:rPr>
              <a:t>Cours</a:t>
            </a:r>
          </a:p>
        </p:txBody>
      </p:sp>
      <p:sp>
        <p:nvSpPr>
          <p:cNvPr id="34" name="ZoneTexte 33">
            <a:extLst>
              <a:ext uri="{FF2B5EF4-FFF2-40B4-BE49-F238E27FC236}">
                <a16:creationId xmlns:a16="http://schemas.microsoft.com/office/drawing/2014/main" id="{DAF84723-0D27-43D4-82F1-4E69DB37E427}"/>
              </a:ext>
            </a:extLst>
          </p:cNvPr>
          <p:cNvSpPr txBox="1"/>
          <p:nvPr>
            <p:custDataLst>
              <p:tags r:id="rId24"/>
            </p:custDataLst>
          </p:nvPr>
        </p:nvSpPr>
        <p:spPr>
          <a:xfrm>
            <a:off x="865817" y="4921043"/>
            <a:ext cx="2582050" cy="369332"/>
          </a:xfrm>
          <a:prstGeom prst="rect">
            <a:avLst/>
          </a:prstGeom>
          <a:noFill/>
        </p:spPr>
        <p:txBody>
          <a:bodyPr wrap="square" rtlCol="0">
            <a:spAutoFit/>
          </a:bodyPr>
          <a:lstStyle/>
          <a:p>
            <a:r>
              <a:rPr lang="fr-CA">
                <a:latin typeface="Century Gothic" panose="020B0502020202020204" pitchFamily="34" charset="0"/>
              </a:rPr>
              <a:t>Coût de l’examen</a:t>
            </a:r>
          </a:p>
        </p:txBody>
      </p:sp>
      <p:sp>
        <p:nvSpPr>
          <p:cNvPr id="35" name="ZoneTexte 34">
            <a:extLst>
              <a:ext uri="{FF2B5EF4-FFF2-40B4-BE49-F238E27FC236}">
                <a16:creationId xmlns:a16="http://schemas.microsoft.com/office/drawing/2014/main" id="{9A182B8F-B8FA-4F2B-857A-8FB3770DC59C}"/>
              </a:ext>
            </a:extLst>
          </p:cNvPr>
          <p:cNvSpPr txBox="1"/>
          <p:nvPr>
            <p:custDataLst>
              <p:tags r:id="rId25"/>
            </p:custDataLst>
          </p:nvPr>
        </p:nvSpPr>
        <p:spPr>
          <a:xfrm>
            <a:off x="783185" y="6483787"/>
            <a:ext cx="3920197" cy="369332"/>
          </a:xfrm>
          <a:prstGeom prst="rect">
            <a:avLst/>
          </a:prstGeom>
          <a:noFill/>
        </p:spPr>
        <p:txBody>
          <a:bodyPr wrap="square" rtlCol="0">
            <a:spAutoFit/>
          </a:bodyPr>
          <a:lstStyle/>
          <a:p>
            <a:r>
              <a:rPr lang="fr-CA">
                <a:latin typeface="Century Gothic" panose="020B0502020202020204" pitchFamily="34" charset="0"/>
              </a:rPr>
              <a:t>Coût du permis de conduire</a:t>
            </a:r>
          </a:p>
        </p:txBody>
      </p:sp>
      <p:pic>
        <p:nvPicPr>
          <p:cNvPr id="25" name="Image 24">
            <a:extLst>
              <a:ext uri="{FF2B5EF4-FFF2-40B4-BE49-F238E27FC236}">
                <a16:creationId xmlns:a16="http://schemas.microsoft.com/office/drawing/2014/main" id="{5D61F170-922C-4010-8E8A-D58744B36D70}"/>
              </a:ext>
            </a:extLst>
          </p:cNvPr>
          <p:cNvPicPr>
            <a:picLocks noChangeAspect="1"/>
          </p:cNvPicPr>
          <p:nvPr>
            <p:custDataLst>
              <p:tags r:id="rId26"/>
            </p:custDataLst>
          </p:nvPr>
        </p:nvPicPr>
        <p:blipFill>
          <a:blip r:embed="rId38">
            <a:extLst>
              <a:ext uri="{28A0092B-C50C-407E-A947-70E740481C1C}">
                <a14:useLocalDpi xmlns:a14="http://schemas.microsoft.com/office/drawing/2010/main" val="0"/>
              </a:ext>
            </a:extLst>
          </a:blip>
          <a:stretch>
            <a:fillRect/>
          </a:stretch>
        </p:blipFill>
        <p:spPr>
          <a:xfrm>
            <a:off x="5205340" y="699022"/>
            <a:ext cx="1673297" cy="1053789"/>
          </a:xfrm>
          <a:prstGeom prst="rect">
            <a:avLst/>
          </a:prstGeom>
        </p:spPr>
      </p:pic>
      <p:pic>
        <p:nvPicPr>
          <p:cNvPr id="29" name="Image 28" descr="Une image contenant objectif de caméra, périphérique&#10;&#10;Description générée automatiquement">
            <a:extLst>
              <a:ext uri="{FF2B5EF4-FFF2-40B4-BE49-F238E27FC236}">
                <a16:creationId xmlns:a16="http://schemas.microsoft.com/office/drawing/2014/main" id="{12AE6B63-4894-4B22-8256-489049131211}"/>
              </a:ext>
            </a:extLst>
          </p:cNvPr>
          <p:cNvPicPr>
            <a:picLocks noChangeAspect="1"/>
          </p:cNvPicPr>
          <p:nvPr>
            <p:custDataLst>
              <p:tags r:id="rId27"/>
            </p:custDataLst>
          </p:nvPr>
        </p:nvPicPr>
        <p:blipFill>
          <a:blip r:embed="rId39">
            <a:extLst>
              <a:ext uri="{28A0092B-C50C-407E-A947-70E740481C1C}">
                <a14:useLocalDpi xmlns:a14="http://schemas.microsoft.com/office/drawing/2010/main" val="0"/>
              </a:ext>
            </a:extLst>
          </a:blip>
          <a:stretch>
            <a:fillRect/>
          </a:stretch>
        </p:blipFill>
        <p:spPr>
          <a:xfrm>
            <a:off x="10937841" y="5710579"/>
            <a:ext cx="519558" cy="259779"/>
          </a:xfrm>
          <a:prstGeom prst="rect">
            <a:avLst/>
          </a:prstGeom>
        </p:spPr>
      </p:pic>
      <p:pic>
        <p:nvPicPr>
          <p:cNvPr id="31" name="Image 30" descr="Une image contenant texte&#10;&#10;Description générée automatiquement">
            <a:extLst>
              <a:ext uri="{FF2B5EF4-FFF2-40B4-BE49-F238E27FC236}">
                <a16:creationId xmlns:a16="http://schemas.microsoft.com/office/drawing/2014/main" id="{52FF7725-CA6E-47E1-B72C-D9F033D3F8F7}"/>
              </a:ext>
            </a:extLst>
          </p:cNvPr>
          <p:cNvPicPr>
            <a:picLocks noChangeAspect="1"/>
          </p:cNvPicPr>
          <p:nvPr>
            <p:custDataLst>
              <p:tags r:id="rId28"/>
            </p:custDataLst>
          </p:nvPr>
        </p:nvPicPr>
        <p:blipFill>
          <a:blip r:embed="rId40">
            <a:extLst>
              <a:ext uri="{28A0092B-C50C-407E-A947-70E740481C1C}">
                <a14:useLocalDpi xmlns:a14="http://schemas.microsoft.com/office/drawing/2010/main" val="0"/>
              </a:ext>
            </a:extLst>
          </a:blip>
          <a:stretch>
            <a:fillRect/>
          </a:stretch>
        </p:blipFill>
        <p:spPr>
          <a:xfrm>
            <a:off x="9626078" y="3081456"/>
            <a:ext cx="319030" cy="495580"/>
          </a:xfrm>
          <a:prstGeom prst="rect">
            <a:avLst/>
          </a:prstGeom>
        </p:spPr>
      </p:pic>
      <p:sp>
        <p:nvSpPr>
          <p:cNvPr id="2" name="ZoneTexte 1">
            <a:extLst>
              <a:ext uri="{FF2B5EF4-FFF2-40B4-BE49-F238E27FC236}">
                <a16:creationId xmlns:a16="http://schemas.microsoft.com/office/drawing/2014/main" id="{E69E66E1-8D0F-722C-5A3A-52ACDDA36E56}"/>
              </a:ext>
            </a:extLst>
          </p:cNvPr>
          <p:cNvSpPr txBox="1"/>
          <p:nvPr/>
        </p:nvSpPr>
        <p:spPr>
          <a:xfrm>
            <a:off x="795278" y="1129935"/>
            <a:ext cx="271533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CA" sz="4800"/>
              <a:t>2026</a:t>
            </a:r>
            <a:endParaRPr lang="fr-FR"/>
          </a:p>
        </p:txBody>
      </p:sp>
    </p:spTree>
    <p:extLst>
      <p:ext uri="{BB962C8B-B14F-4D97-AF65-F5344CB8AC3E}">
        <p14:creationId xmlns:p14="http://schemas.microsoft.com/office/powerpoint/2010/main" val="333570326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re 1"/>
          <p:cNvSpPr>
            <a:spLocks noGrp="1"/>
          </p:cNvSpPr>
          <p:nvPr>
            <p:ph type="title"/>
            <p:custDataLst>
              <p:tags r:id="rId1"/>
            </p:custDataLst>
          </p:nvPr>
        </p:nvSpPr>
        <p:spPr/>
        <p:txBody>
          <a:bodyPr>
            <a:normAutofit/>
          </a:bodyPr>
          <a:lstStyle/>
          <a:p>
            <a:r>
              <a:rPr lang="fr-CA">
                <a:solidFill>
                  <a:schemeClr val="tx1">
                    <a:lumMod val="75000"/>
                    <a:lumOff val="25000"/>
                  </a:schemeClr>
                </a:solidFill>
                <a:effectLst/>
                <a:ea typeface="Calibri" panose="020F0502020204030204" pitchFamily="34" charset="0"/>
                <a:cs typeface="Arial" panose="020B0604020202020204" pitchFamily="34" charset="0"/>
              </a:rPr>
              <a:t>Où aller</a:t>
            </a:r>
            <a:endParaRPr lang="fr-CA" altLang="fr-FR">
              <a:solidFill>
                <a:schemeClr val="tx1">
                  <a:lumMod val="75000"/>
                  <a:lumOff val="25000"/>
                </a:schemeClr>
              </a:solidFill>
            </a:endParaRPr>
          </a:p>
        </p:txBody>
      </p:sp>
      <p:pic>
        <p:nvPicPr>
          <p:cNvPr id="6" name="Picture 5"/>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a:stretch>
            <a:fillRect/>
          </a:stretch>
        </p:blipFill>
        <p:spPr bwMode="auto">
          <a:xfrm>
            <a:off x="2943769" y="1943317"/>
            <a:ext cx="6304462" cy="1830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 name="ZoneTexte 4">
            <a:extLst>
              <a:ext uri="{FF2B5EF4-FFF2-40B4-BE49-F238E27FC236}">
                <a16:creationId xmlns:a16="http://schemas.microsoft.com/office/drawing/2014/main" id="{58FED425-E64A-4A41-9FB9-317F398E9BCA}"/>
              </a:ext>
            </a:extLst>
          </p:cNvPr>
          <p:cNvSpPr txBox="1"/>
          <p:nvPr>
            <p:custDataLst>
              <p:tags r:id="rId3"/>
            </p:custDataLst>
          </p:nvPr>
        </p:nvSpPr>
        <p:spPr>
          <a:xfrm>
            <a:off x="394138" y="4352893"/>
            <a:ext cx="11216670" cy="923330"/>
          </a:xfrm>
          <a:prstGeom prst="rect">
            <a:avLst/>
          </a:prstGeom>
          <a:noFill/>
        </p:spPr>
        <p:txBody>
          <a:bodyPr wrap="square" rtlCol="0">
            <a:spAutoFit/>
          </a:bodyPr>
          <a:lstStyle/>
          <a:p>
            <a:pPr algn="ctr"/>
            <a:r>
              <a:rPr lang="fr-CA" b="1">
                <a:solidFill>
                  <a:schemeClr val="tx1">
                    <a:lumMod val="75000"/>
                    <a:lumOff val="25000"/>
                  </a:schemeClr>
                </a:solidFill>
                <a:latin typeface="Century Gothic" panose="020B0502020202020204" pitchFamily="34" charset="0"/>
              </a:rPr>
              <a:t>1 800 361-7620</a:t>
            </a:r>
          </a:p>
          <a:p>
            <a:pPr algn="ctr"/>
            <a:endParaRPr lang="fr-CA" b="1">
              <a:solidFill>
                <a:schemeClr val="tx1">
                  <a:lumMod val="75000"/>
                  <a:lumOff val="25000"/>
                </a:schemeClr>
              </a:solidFill>
              <a:latin typeface="Century Gothic" panose="020B0502020202020204" pitchFamily="34" charset="0"/>
            </a:endParaRPr>
          </a:p>
          <a:p>
            <a:pPr algn="ctr"/>
            <a:r>
              <a:rPr lang="fr-CA" b="1">
                <a:solidFill>
                  <a:schemeClr val="tx1">
                    <a:lumMod val="75000"/>
                    <a:lumOff val="25000"/>
                  </a:schemeClr>
                </a:solidFill>
                <a:latin typeface="Century Gothic" panose="020B0502020202020204" pitchFamily="34" charset="0"/>
                <a:hlinkClick r:id="rId7"/>
              </a:rPr>
              <a:t>saaq.gouv.qc.ca</a:t>
            </a:r>
            <a:endParaRPr lang="fr-CA" b="1">
              <a:solidFill>
                <a:schemeClr val="tx1">
                  <a:lumMod val="75000"/>
                  <a:lumOff val="25000"/>
                </a:schemeClr>
              </a:solidFill>
              <a:latin typeface="Century Gothic" panose="020B0502020202020204" pitchFamily="34" charset="0"/>
            </a:endParaRPr>
          </a:p>
        </p:txBody>
      </p:sp>
      <p:pic>
        <p:nvPicPr>
          <p:cNvPr id="3" name="Image 2" descr="Une image contenant intérieur, noir&#10;&#10;Description générée automatiquement">
            <a:extLst>
              <a:ext uri="{FF2B5EF4-FFF2-40B4-BE49-F238E27FC236}">
                <a16:creationId xmlns:a16="http://schemas.microsoft.com/office/drawing/2014/main" id="{B1294460-F1AC-4AD0-B69E-5D2B0ABAB6E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63040" y="4000775"/>
            <a:ext cx="1950720" cy="1298448"/>
          </a:xfrm>
          <a:prstGeom prst="rect">
            <a:avLst/>
          </a:prstGeom>
        </p:spPr>
      </p:pic>
      <p:pic>
        <p:nvPicPr>
          <p:cNvPr id="7" name="Image 6" descr="Une image contenant texte, intérieur, mur, guichet&#10;&#10;Description générée automatiquement">
            <a:extLst>
              <a:ext uri="{FF2B5EF4-FFF2-40B4-BE49-F238E27FC236}">
                <a16:creationId xmlns:a16="http://schemas.microsoft.com/office/drawing/2014/main" id="{31B4EA78-6DFD-451E-BFF0-6E8B512325B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096493" y="4165334"/>
            <a:ext cx="1950720" cy="1298448"/>
          </a:xfrm>
          <a:prstGeom prst="rect">
            <a:avLst/>
          </a:prstGeom>
        </p:spPr>
      </p:pic>
    </p:spTree>
    <p:extLst>
      <p:ext uri="{BB962C8B-B14F-4D97-AF65-F5344CB8AC3E}">
        <p14:creationId xmlns:p14="http://schemas.microsoft.com/office/powerpoint/2010/main" val="2749577497"/>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a:xfrm>
            <a:off x="581194" y="873245"/>
            <a:ext cx="10993549" cy="1475013"/>
          </a:xfrm>
        </p:spPr>
        <p:txBody>
          <a:bodyPr/>
          <a:lstStyle/>
          <a:p>
            <a:r>
              <a:rPr lang="fr-CA">
                <a:solidFill>
                  <a:schemeClr val="tx1">
                    <a:lumMod val="75000"/>
                    <a:lumOff val="25000"/>
                  </a:schemeClr>
                </a:solidFill>
              </a:rPr>
              <a:t>comment</a:t>
            </a:r>
          </a:p>
        </p:txBody>
      </p:sp>
      <p:sp>
        <p:nvSpPr>
          <p:cNvPr id="3" name="Sous-titre 2"/>
          <p:cNvSpPr>
            <a:spLocks noGrp="1"/>
          </p:cNvSpPr>
          <p:nvPr>
            <p:ph type="subTitle" idx="1"/>
            <p:custDataLst>
              <p:tags r:id="rId2"/>
            </p:custDataLst>
          </p:nvPr>
        </p:nvSpPr>
        <p:spPr>
          <a:xfrm>
            <a:off x="581194" y="2329102"/>
            <a:ext cx="10993546" cy="590321"/>
          </a:xfrm>
        </p:spPr>
        <p:txBody>
          <a:bodyPr>
            <a:noAutofit/>
          </a:bodyPr>
          <a:lstStyle/>
          <a:p>
            <a:r>
              <a:rPr lang="fr-CA" sz="2800">
                <a:solidFill>
                  <a:schemeClr val="tx1">
                    <a:lumMod val="75000"/>
                    <a:lumOff val="25000"/>
                  </a:schemeClr>
                </a:solidFill>
                <a:latin typeface="+mj-lt"/>
              </a:rPr>
              <a:t>Acheter une auto</a:t>
            </a:r>
          </a:p>
        </p:txBody>
      </p:sp>
      <p:sp>
        <p:nvSpPr>
          <p:cNvPr id="6" name="Rectangle 5">
            <a:extLst>
              <a:ext uri="{FF2B5EF4-FFF2-40B4-BE49-F238E27FC236}">
                <a16:creationId xmlns:a16="http://schemas.microsoft.com/office/drawing/2014/main" id="{C5222806-27A5-4FC1-8BD5-088EB6372596}"/>
              </a:ext>
            </a:extLst>
          </p:cNvPr>
          <p:cNvSpPr/>
          <p:nvPr>
            <p:custDataLst>
              <p:tags r:id="rId3"/>
            </p:custDataLst>
          </p:nvPr>
        </p:nvSpPr>
        <p:spPr>
          <a:xfrm>
            <a:off x="5281448" y="3085766"/>
            <a:ext cx="6511159" cy="3330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5" name="Image 4" descr="Une image contenant texte, arbre, extérieur, forêt&#10;&#10;Description générée automatiquement">
            <a:extLst>
              <a:ext uri="{FF2B5EF4-FFF2-40B4-BE49-F238E27FC236}">
                <a16:creationId xmlns:a16="http://schemas.microsoft.com/office/drawing/2014/main" id="{178B6336-2E5B-44CA-A0D4-7CD21D8717E3}"/>
              </a:ext>
            </a:extLst>
          </p:cNvPr>
          <p:cNvPicPr>
            <a:picLocks noChangeAspect="1"/>
          </p:cNvPicPr>
          <p:nvPr>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423041" y="3085765"/>
            <a:ext cx="4858407" cy="3330800"/>
          </a:xfrm>
          <a:prstGeom prst="rect">
            <a:avLst/>
          </a:prstGeom>
        </p:spPr>
      </p:pic>
    </p:spTree>
    <p:extLst>
      <p:ext uri="{BB962C8B-B14F-4D97-AF65-F5344CB8AC3E}">
        <p14:creationId xmlns:p14="http://schemas.microsoft.com/office/powerpoint/2010/main" val="25404104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2CB3F9B1-C7E1-490D-871F-E35ACDAFCAD5}"/>
              </a:ext>
            </a:extLst>
          </p:cNvPr>
          <p:cNvSpPr txBox="1"/>
          <p:nvPr>
            <p:custDataLst>
              <p:tags r:id="rId1"/>
            </p:custDataLst>
          </p:nvPr>
        </p:nvSpPr>
        <p:spPr>
          <a:xfrm>
            <a:off x="505384" y="5423656"/>
            <a:ext cx="11124650" cy="656718"/>
          </a:xfrm>
          <a:prstGeom prst="rect">
            <a:avLst/>
          </a:prstGeom>
          <a:noFill/>
        </p:spPr>
        <p:txBody>
          <a:bodyPr wrap="square">
            <a:spAutoFit/>
          </a:bodyPr>
          <a:lstStyle/>
          <a:p>
            <a:pPr>
              <a:lnSpc>
                <a:spcPct val="150000"/>
              </a:lnSpc>
              <a:spcAft>
                <a:spcPts val="800"/>
              </a:spcAft>
            </a:pPr>
            <a:r>
              <a:rPr lang="fr-CA" sz="2800" cap="all">
                <a:solidFill>
                  <a:schemeClr val="tx1">
                    <a:lumMod val="75000"/>
                    <a:lumOff val="25000"/>
                  </a:schemeClr>
                </a:solidFill>
                <a:effectLst/>
                <a:latin typeface="+mj-lt"/>
                <a:ea typeface="Calibri" panose="020F0502020204030204" pitchFamily="34" charset="0"/>
                <a:cs typeface="Times New Roman" panose="02020603050405020304" pitchFamily="18" charset="0"/>
              </a:rPr>
              <a:t>                                                   Coût d’une voiture </a:t>
            </a:r>
          </a:p>
        </p:txBody>
      </p:sp>
      <p:pic>
        <p:nvPicPr>
          <p:cNvPr id="5" name="Picture 4">
            <a:extLst>
              <a:ext uri="{FF2B5EF4-FFF2-40B4-BE49-F238E27FC236}">
                <a16:creationId xmlns:a16="http://schemas.microsoft.com/office/drawing/2014/main" id="{9D90772C-7D03-41A8-841D-2CBF01340C52}"/>
              </a:ext>
            </a:extLst>
          </p:cNvPr>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a:stretch>
            <a:fillRect/>
          </a:stretch>
        </p:blipFill>
        <p:spPr bwMode="auto">
          <a:xfrm>
            <a:off x="4086989" y="1909324"/>
            <a:ext cx="3961441" cy="3412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 name="Image 5">
            <a:extLst>
              <a:ext uri="{FF2B5EF4-FFF2-40B4-BE49-F238E27FC236}">
                <a16:creationId xmlns:a16="http://schemas.microsoft.com/office/drawing/2014/main" id="{9CEDFDDD-A182-45C4-BC06-761F74607FF9}"/>
              </a:ext>
            </a:extLst>
          </p:cNvPr>
          <p:cNvPicPr>
            <a:picLocks noChangeAspect="1"/>
          </p:cNvPicPr>
          <p:nvPr>
            <p:custDataLst>
              <p:tags r:id="rId3"/>
            </p:custDataLst>
          </p:nvPr>
        </p:nvPicPr>
        <p:blipFill>
          <a:blip r:embed="rId7">
            <a:extLst>
              <a:ext uri="{28A0092B-C50C-407E-A947-70E740481C1C}">
                <a14:useLocalDpi xmlns:a14="http://schemas.microsoft.com/office/drawing/2010/main" val="0"/>
              </a:ext>
            </a:extLst>
          </a:blip>
          <a:stretch>
            <a:fillRect/>
          </a:stretch>
        </p:blipFill>
        <p:spPr>
          <a:xfrm>
            <a:off x="3944961" y="5224738"/>
            <a:ext cx="1448314" cy="1054554"/>
          </a:xfrm>
          <a:prstGeom prst="rect">
            <a:avLst/>
          </a:prstGeom>
        </p:spPr>
      </p:pic>
    </p:spTree>
    <p:extLst>
      <p:ext uri="{BB962C8B-B14F-4D97-AF65-F5344CB8AC3E}">
        <p14:creationId xmlns:p14="http://schemas.microsoft.com/office/powerpoint/2010/main" val="19609757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re 1"/>
          <p:cNvSpPr>
            <a:spLocks noGrp="1"/>
          </p:cNvSpPr>
          <p:nvPr>
            <p:ph type="title"/>
            <p:custDataLst>
              <p:tags r:id="rId1"/>
            </p:custDataLst>
          </p:nvPr>
        </p:nvSpPr>
        <p:spPr/>
        <p:txBody>
          <a:bodyPr>
            <a:normAutofit/>
          </a:bodyPr>
          <a:lstStyle/>
          <a:p>
            <a:r>
              <a:rPr lang="fr-CA">
                <a:solidFill>
                  <a:schemeClr val="tx1">
                    <a:lumMod val="75000"/>
                    <a:lumOff val="25000"/>
                  </a:schemeClr>
                </a:solidFill>
                <a:ea typeface="Calibri"/>
                <a:cs typeface="Arial"/>
              </a:rPr>
              <a:t>Voiture de vos rêves</a:t>
            </a:r>
            <a:endParaRPr lang="fr-CA" altLang="fr-FR">
              <a:solidFill>
                <a:schemeClr val="tx1">
                  <a:lumMod val="75000"/>
                  <a:lumOff val="25000"/>
                </a:schemeClr>
              </a:solidFill>
            </a:endParaRPr>
          </a:p>
        </p:txBody>
      </p:sp>
      <p:pic>
        <p:nvPicPr>
          <p:cNvPr id="2" name="Image 1">
            <a:extLst>
              <a:ext uri="{FF2B5EF4-FFF2-40B4-BE49-F238E27FC236}">
                <a16:creationId xmlns:a16="http://schemas.microsoft.com/office/drawing/2014/main" id="{A0E51606-57E2-98F8-6780-6B6F26085420}"/>
              </a:ext>
            </a:extLst>
          </p:cNvPr>
          <p:cNvPicPr>
            <a:picLocks noChangeAspect="1"/>
          </p:cNvPicPr>
          <p:nvPr/>
        </p:nvPicPr>
        <p:blipFill>
          <a:blip r:embed="rId4"/>
          <a:stretch>
            <a:fillRect/>
          </a:stretch>
        </p:blipFill>
        <p:spPr>
          <a:xfrm>
            <a:off x="592095" y="2100649"/>
            <a:ext cx="6343136" cy="4232190"/>
          </a:xfrm>
          <a:prstGeom prst="rect">
            <a:avLst/>
          </a:prstGeom>
        </p:spPr>
      </p:pic>
      <p:sp>
        <p:nvSpPr>
          <p:cNvPr id="4" name="ZoneTexte 3">
            <a:extLst>
              <a:ext uri="{FF2B5EF4-FFF2-40B4-BE49-F238E27FC236}">
                <a16:creationId xmlns:a16="http://schemas.microsoft.com/office/drawing/2014/main" id="{987478F8-FBB9-B856-11B3-B284470A39D7}"/>
              </a:ext>
            </a:extLst>
          </p:cNvPr>
          <p:cNvSpPr txBox="1"/>
          <p:nvPr/>
        </p:nvSpPr>
        <p:spPr>
          <a:xfrm>
            <a:off x="8364787" y="3281570"/>
            <a:ext cx="2560911"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CA" sz="2800">
                <a:latin typeface="Century Gothic"/>
              </a:rPr>
              <a:t>Payée comptant!</a:t>
            </a:r>
            <a:endParaRPr lang="fr-FR" sz="2800">
              <a:latin typeface="Century Gothic"/>
            </a:endParaRPr>
          </a:p>
        </p:txBody>
      </p:sp>
      <p:pic>
        <p:nvPicPr>
          <p:cNvPr id="5" name="Graphique 4" descr="Grinning face outline avec un remplissage uni">
            <a:extLst>
              <a:ext uri="{FF2B5EF4-FFF2-40B4-BE49-F238E27FC236}">
                <a16:creationId xmlns:a16="http://schemas.microsoft.com/office/drawing/2014/main" id="{6344E7FA-D90F-071C-A635-7B8F1EF75D8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191368" y="4454611"/>
            <a:ext cx="914400" cy="914400"/>
          </a:xfrm>
          <a:prstGeom prst="rect">
            <a:avLst/>
          </a:prstGeom>
        </p:spPr>
      </p:pic>
    </p:spTree>
    <p:extLst>
      <p:ext uri="{BB962C8B-B14F-4D97-AF65-F5344CB8AC3E}">
        <p14:creationId xmlns:p14="http://schemas.microsoft.com/office/powerpoint/2010/main" val="4199691597"/>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normAutofit fontScale="90000"/>
          </a:bodyPr>
          <a:lstStyle/>
          <a:p>
            <a:r>
              <a:rPr lang="fr-CA" sz="3100">
                <a:solidFill>
                  <a:schemeClr val="accent4"/>
                </a:solidFill>
              </a:rPr>
              <a:t>ACEF Lanaudière</a:t>
            </a:r>
            <a:br>
              <a:rPr lang="fr-CA">
                <a:solidFill>
                  <a:schemeClr val="tx1">
                    <a:lumMod val="75000"/>
                    <a:lumOff val="25000"/>
                  </a:schemeClr>
                </a:solidFill>
              </a:rPr>
            </a:br>
            <a:r>
              <a:rPr lang="fr-CA">
                <a:solidFill>
                  <a:schemeClr val="tx1">
                    <a:lumMod val="75000"/>
                    <a:lumOff val="25000"/>
                  </a:schemeClr>
                </a:solidFill>
              </a:rPr>
              <a:t>Association coopérative d’économie familiale Lanaudière</a:t>
            </a:r>
          </a:p>
        </p:txBody>
      </p:sp>
      <p:sp>
        <p:nvSpPr>
          <p:cNvPr id="3" name="Espace réservé du contenu 2"/>
          <p:cNvSpPr>
            <a:spLocks noGrp="1"/>
          </p:cNvSpPr>
          <p:nvPr>
            <p:ph idx="1"/>
            <p:custDataLst>
              <p:tags r:id="rId2"/>
            </p:custDataLst>
          </p:nvPr>
        </p:nvSpPr>
        <p:spPr>
          <a:xfrm>
            <a:off x="581192" y="2180496"/>
            <a:ext cx="10587551" cy="3678303"/>
          </a:xfrm>
        </p:spPr>
        <p:txBody>
          <a:bodyPr>
            <a:normAutofit/>
          </a:bodyPr>
          <a:lstStyle/>
          <a:p>
            <a:pPr marL="323850" indent="-323850">
              <a:lnSpc>
                <a:spcPct val="102000"/>
              </a:lnSpc>
              <a:spcBef>
                <a:spcPts val="800"/>
              </a:spcBef>
              <a:buFont typeface="Arial" charset="0"/>
              <a:buChar char="•"/>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r>
              <a:rPr lang="fr-FR" dirty="0">
                <a:solidFill>
                  <a:schemeClr val="tx1">
                    <a:lumMod val="75000"/>
                    <a:lumOff val="25000"/>
                  </a:schemeClr>
                </a:solidFill>
                <a:latin typeface="Century Gothic" pitchFamily="32" charset="0"/>
              </a:rPr>
              <a:t>Organisme communautaire</a:t>
            </a:r>
          </a:p>
          <a:p>
            <a:pPr marL="323850" indent="-323850">
              <a:lnSpc>
                <a:spcPct val="102000"/>
              </a:lnSpc>
              <a:spcBef>
                <a:spcPts val="800"/>
              </a:spcBef>
              <a:buFont typeface="Arial" charset="0"/>
              <a:buChar char="•"/>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r>
              <a:rPr lang="fr-FR" dirty="0">
                <a:solidFill>
                  <a:schemeClr val="tx1">
                    <a:lumMod val="75000"/>
                    <a:lumOff val="25000"/>
                  </a:schemeClr>
                </a:solidFill>
                <a:latin typeface="Century Gothic" pitchFamily="32" charset="0"/>
              </a:rPr>
              <a:t>Aide aux finances personnelles budget | endettement | crédit</a:t>
            </a:r>
          </a:p>
          <a:p>
            <a:pPr marL="323850" indent="-323850">
              <a:lnSpc>
                <a:spcPct val="102000"/>
              </a:lnSpc>
              <a:spcBef>
                <a:spcPts val="800"/>
              </a:spcBef>
              <a:buFont typeface="Arial" charset="0"/>
              <a:buChar char="•"/>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r>
              <a:rPr lang="fr-FR" dirty="0">
                <a:solidFill>
                  <a:schemeClr val="tx1">
                    <a:lumMod val="75000"/>
                    <a:lumOff val="25000"/>
                  </a:schemeClr>
                </a:solidFill>
                <a:latin typeface="Century Gothic" pitchFamily="32" charset="0"/>
              </a:rPr>
              <a:t>Aide aux consommateurs information | défense des droits</a:t>
            </a:r>
          </a:p>
          <a:p>
            <a:pPr marL="323850" indent="-323850">
              <a:lnSpc>
                <a:spcPct val="102000"/>
              </a:lnSpc>
              <a:spcBef>
                <a:spcPts val="800"/>
              </a:spcBef>
              <a:buFont typeface="Arial" charset="0"/>
              <a:buChar char="•"/>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r>
              <a:rPr lang="fr-FR">
                <a:solidFill>
                  <a:schemeClr val="tx1">
                    <a:lumMod val="75000"/>
                    <a:lumOff val="25000"/>
                  </a:schemeClr>
                </a:solidFill>
                <a:latin typeface="Century Gothic" pitchFamily="32" charset="0"/>
              </a:rPr>
              <a:t>Ateliers</a:t>
            </a:r>
            <a:endParaRPr lang="fr-FR" dirty="0">
              <a:solidFill>
                <a:schemeClr val="tx1">
                  <a:lumMod val="75000"/>
                  <a:lumOff val="25000"/>
                </a:schemeClr>
              </a:solidFill>
              <a:latin typeface="Century Gothic" pitchFamily="32" charset="0"/>
            </a:endParaRPr>
          </a:p>
          <a:p>
            <a:pPr marL="323850" indent="-323850">
              <a:lnSpc>
                <a:spcPct val="102000"/>
              </a:lnSpc>
              <a:spcBef>
                <a:spcPts val="800"/>
              </a:spcBef>
              <a:buFont typeface="Arial" charset="0"/>
              <a:buChar char="•"/>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r>
              <a:rPr lang="fr-FR" dirty="0">
                <a:solidFill>
                  <a:schemeClr val="tx1">
                    <a:lumMod val="75000"/>
                    <a:lumOff val="25000"/>
                  </a:schemeClr>
                </a:solidFill>
                <a:latin typeface="Century Gothic" pitchFamily="32" charset="0"/>
              </a:rPr>
              <a:t>Services individuels gratuits</a:t>
            </a:r>
          </a:p>
          <a:p>
            <a:pPr marL="323850" indent="-323850">
              <a:lnSpc>
                <a:spcPct val="102000"/>
              </a:lnSpc>
              <a:spcBef>
                <a:spcPts val="800"/>
              </a:spcBef>
              <a:buFont typeface="Arial" charset="0"/>
              <a:buChar char="•"/>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r>
              <a:rPr lang="fr-FR" dirty="0">
                <a:solidFill>
                  <a:schemeClr val="tx1">
                    <a:lumMod val="75000"/>
                    <a:lumOff val="25000"/>
                  </a:schemeClr>
                </a:solidFill>
                <a:latin typeface="Century Gothic" pitchFamily="32" charset="0"/>
              </a:rPr>
              <a:t>Membre d’Union des consommateurs</a:t>
            </a:r>
          </a:p>
          <a:p>
            <a:pPr marL="0" indent="0">
              <a:buNone/>
            </a:pPr>
            <a:endParaRPr lang="fr-CA" dirty="0"/>
          </a:p>
        </p:txBody>
      </p:sp>
      <p:pic>
        <p:nvPicPr>
          <p:cNvPr id="5" name="Image 4"/>
          <p:cNvPicPr>
            <a:picLocks noChangeAspect="1"/>
          </p:cNvPicPr>
          <p:nvPr>
            <p:custDataLst>
              <p:tags r:id="rId3"/>
            </p:custDataLst>
          </p:nvPr>
        </p:nvPicPr>
        <p:blipFill>
          <a:blip r:embed="rId6"/>
          <a:stretch>
            <a:fillRect/>
          </a:stretch>
        </p:blipFill>
        <p:spPr>
          <a:xfrm>
            <a:off x="10494431" y="4907618"/>
            <a:ext cx="1116377" cy="951181"/>
          </a:xfrm>
          <a:prstGeom prst="rect">
            <a:avLst/>
          </a:prstGeom>
        </p:spPr>
      </p:pic>
    </p:spTree>
    <p:extLst>
      <p:ext uri="{BB962C8B-B14F-4D97-AF65-F5344CB8AC3E}">
        <p14:creationId xmlns:p14="http://schemas.microsoft.com/office/powerpoint/2010/main" val="7498622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5293B-3104-A690-40B4-3E41999BC9C7}"/>
            </a:ext>
          </a:extLst>
        </p:cNvPr>
        <p:cNvGrpSpPr/>
        <p:nvPr/>
      </p:nvGrpSpPr>
      <p:grpSpPr>
        <a:xfrm>
          <a:off x="0" y="0"/>
          <a:ext cx="0" cy="0"/>
          <a:chOff x="0" y="0"/>
          <a:chExt cx="0" cy="0"/>
        </a:xfrm>
      </p:grpSpPr>
      <p:sp>
        <p:nvSpPr>
          <p:cNvPr id="21506" name="Titre 1">
            <a:extLst>
              <a:ext uri="{FF2B5EF4-FFF2-40B4-BE49-F238E27FC236}">
                <a16:creationId xmlns:a16="http://schemas.microsoft.com/office/drawing/2014/main" id="{61E32B84-24CD-5DC8-5EAA-536EEB71D3B2}"/>
              </a:ext>
            </a:extLst>
          </p:cNvPr>
          <p:cNvSpPr>
            <a:spLocks noGrp="1"/>
          </p:cNvSpPr>
          <p:nvPr>
            <p:ph type="title"/>
            <p:custDataLst>
              <p:tags r:id="rId1"/>
            </p:custDataLst>
          </p:nvPr>
        </p:nvSpPr>
        <p:spPr/>
        <p:txBody>
          <a:bodyPr>
            <a:normAutofit/>
          </a:bodyPr>
          <a:lstStyle/>
          <a:p>
            <a:r>
              <a:rPr lang="fr-CA">
                <a:solidFill>
                  <a:schemeClr val="tx1">
                    <a:lumMod val="75000"/>
                    <a:lumOff val="25000"/>
                  </a:schemeClr>
                </a:solidFill>
                <a:effectLst/>
                <a:ea typeface="Calibri" panose="020F0502020204030204" pitchFamily="34" charset="0"/>
                <a:cs typeface="Arial" panose="020B0604020202020204" pitchFamily="34" charset="0"/>
              </a:rPr>
              <a:t>Détails coûts / </a:t>
            </a:r>
            <a:endParaRPr lang="fr-CA" altLang="fr-FR">
              <a:solidFill>
                <a:schemeClr val="tx1">
                  <a:lumMod val="75000"/>
                  <a:lumOff val="25000"/>
                </a:schemeClr>
              </a:solidFill>
            </a:endParaRPr>
          </a:p>
        </p:txBody>
      </p:sp>
      <p:pic>
        <p:nvPicPr>
          <p:cNvPr id="9" name="Image 8">
            <a:extLst>
              <a:ext uri="{FF2B5EF4-FFF2-40B4-BE49-F238E27FC236}">
                <a16:creationId xmlns:a16="http://schemas.microsoft.com/office/drawing/2014/main" id="{622D4EFD-C41E-3DF1-36BA-81A02725ACE3}"/>
              </a:ext>
            </a:extLst>
          </p:cNvPr>
          <p:cNvPicPr>
            <a:picLocks noChangeAspect="1"/>
          </p:cNvPicPr>
          <p:nvPr>
            <p:custDataLst>
              <p:tags r:id="rId2"/>
            </p:custDataLst>
          </p:nvPr>
        </p:nvPicPr>
        <p:blipFill>
          <a:blip r:embed="rId19"/>
          <a:stretch>
            <a:fillRect/>
          </a:stretch>
        </p:blipFill>
        <p:spPr>
          <a:xfrm>
            <a:off x="4001251" y="2295768"/>
            <a:ext cx="1366660" cy="857854"/>
          </a:xfrm>
          <a:prstGeom prst="rect">
            <a:avLst/>
          </a:prstGeom>
        </p:spPr>
      </p:pic>
      <p:pic>
        <p:nvPicPr>
          <p:cNvPr id="10" name="Picture 12">
            <a:extLst>
              <a:ext uri="{FF2B5EF4-FFF2-40B4-BE49-F238E27FC236}">
                <a16:creationId xmlns:a16="http://schemas.microsoft.com/office/drawing/2014/main" id="{4AB51B7E-D825-8780-A65C-BDC49318803D}"/>
              </a:ext>
            </a:extLst>
          </p:cNvPr>
          <p:cNvPicPr>
            <a:picLocks noChangeAspect="1" noChangeArrowheads="1"/>
          </p:cNvPicPr>
          <p:nvPr>
            <p:custDataLst>
              <p:tags r:id="rId3"/>
            </p:custDataLst>
          </p:nvPr>
        </p:nvPicPr>
        <p:blipFill>
          <a:blip r:embed="rId20">
            <a:extLst>
              <a:ext uri="{28A0092B-C50C-407E-A947-70E740481C1C}">
                <a14:useLocalDpi xmlns:a14="http://schemas.microsoft.com/office/drawing/2010/main" val="0"/>
              </a:ext>
            </a:extLst>
          </a:blip>
          <a:srcRect/>
          <a:stretch>
            <a:fillRect/>
          </a:stretch>
        </p:blipFill>
        <p:spPr bwMode="auto">
          <a:xfrm>
            <a:off x="4001251" y="3864463"/>
            <a:ext cx="1678940" cy="67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3" name="Image 2" descr="Une image contenant outil&#10;&#10;Description générée automatiquement">
            <a:extLst>
              <a:ext uri="{FF2B5EF4-FFF2-40B4-BE49-F238E27FC236}">
                <a16:creationId xmlns:a16="http://schemas.microsoft.com/office/drawing/2014/main" id="{7B874462-372D-DCE7-643E-F64588805060}"/>
              </a:ext>
            </a:extLst>
          </p:cNvPr>
          <p:cNvPicPr>
            <a:picLocks noChangeAspect="1"/>
          </p:cNvPicPr>
          <p:nvPr>
            <p:custDataLst>
              <p:tags r:id="rId4"/>
            </p:custDataLst>
          </p:nvPr>
        </p:nvPicPr>
        <p:blipFill>
          <a:blip r:embed="rId21">
            <a:extLst>
              <a:ext uri="{28A0092B-C50C-407E-A947-70E740481C1C}">
                <a14:useLocalDpi xmlns:a14="http://schemas.microsoft.com/office/drawing/2010/main" val="0"/>
              </a:ext>
            </a:extLst>
          </a:blip>
          <a:stretch>
            <a:fillRect/>
          </a:stretch>
        </p:blipFill>
        <p:spPr>
          <a:xfrm>
            <a:off x="7889039" y="3775126"/>
            <a:ext cx="1133317" cy="849988"/>
          </a:xfrm>
          <a:prstGeom prst="rect">
            <a:avLst/>
          </a:prstGeom>
        </p:spPr>
      </p:pic>
      <p:pic>
        <p:nvPicPr>
          <p:cNvPr id="11" name="Picture 8">
            <a:extLst>
              <a:ext uri="{FF2B5EF4-FFF2-40B4-BE49-F238E27FC236}">
                <a16:creationId xmlns:a16="http://schemas.microsoft.com/office/drawing/2014/main" id="{8503D6E2-8DC0-7117-395C-DFAEF947FB06}"/>
              </a:ext>
            </a:extLst>
          </p:cNvPr>
          <p:cNvPicPr>
            <a:picLocks noChangeAspect="1" noChangeArrowheads="1"/>
          </p:cNvPicPr>
          <p:nvPr>
            <p:custDataLst>
              <p:tags r:id="rId5"/>
            </p:custDataLst>
          </p:nvPr>
        </p:nvPicPr>
        <p:blipFill>
          <a:blip r:embed="rId22">
            <a:extLst>
              <a:ext uri="{28A0092B-C50C-407E-A947-70E740481C1C}">
                <a14:useLocalDpi xmlns:a14="http://schemas.microsoft.com/office/drawing/2010/main" val="0"/>
              </a:ext>
            </a:extLst>
          </a:blip>
          <a:srcRect/>
          <a:stretch>
            <a:fillRect/>
          </a:stretch>
        </p:blipFill>
        <p:spPr bwMode="auto">
          <a:xfrm>
            <a:off x="7889039" y="2415069"/>
            <a:ext cx="825197" cy="82519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2" name="Image 11">
            <a:extLst>
              <a:ext uri="{FF2B5EF4-FFF2-40B4-BE49-F238E27FC236}">
                <a16:creationId xmlns:a16="http://schemas.microsoft.com/office/drawing/2014/main" id="{32FC424C-16E2-0419-E805-B0962B788073}"/>
              </a:ext>
            </a:extLst>
          </p:cNvPr>
          <p:cNvPicPr>
            <a:picLocks noChangeAspect="1"/>
          </p:cNvPicPr>
          <p:nvPr>
            <p:custDataLst>
              <p:tags r:id="rId6"/>
            </p:custDataLst>
          </p:nvPr>
        </p:nvPicPr>
        <p:blipFill>
          <a:blip r:embed="rId23">
            <a:extLst>
              <a:ext uri="{28A0092B-C50C-407E-A947-70E740481C1C}">
                <a14:useLocalDpi xmlns:a14="http://schemas.microsoft.com/office/drawing/2010/main" val="0"/>
              </a:ext>
            </a:extLst>
          </a:blip>
          <a:stretch>
            <a:fillRect/>
          </a:stretch>
        </p:blipFill>
        <p:spPr>
          <a:xfrm>
            <a:off x="3996661" y="5146549"/>
            <a:ext cx="1075858" cy="1185111"/>
          </a:xfrm>
          <a:prstGeom prst="rect">
            <a:avLst/>
          </a:prstGeom>
        </p:spPr>
      </p:pic>
      <p:pic>
        <p:nvPicPr>
          <p:cNvPr id="14" name="Image 13" descr="Une image contenant texte&#10;&#10;Description générée automatiquement">
            <a:extLst>
              <a:ext uri="{FF2B5EF4-FFF2-40B4-BE49-F238E27FC236}">
                <a16:creationId xmlns:a16="http://schemas.microsoft.com/office/drawing/2014/main" id="{46E3F39C-A151-8502-BE94-DA930CC71967}"/>
              </a:ext>
            </a:extLst>
          </p:cNvPr>
          <p:cNvPicPr>
            <a:picLocks noChangeAspect="1"/>
          </p:cNvPicPr>
          <p:nvPr>
            <p:custDataLst>
              <p:tags r:id="rId7"/>
            </p:custDataLst>
          </p:nvPr>
        </p:nvPicPr>
        <p:blipFill>
          <a:blip r:embed="rId24">
            <a:extLst>
              <a:ext uri="{28A0092B-C50C-407E-A947-70E740481C1C}">
                <a14:useLocalDpi xmlns:a14="http://schemas.microsoft.com/office/drawing/2010/main" val="0"/>
              </a:ext>
            </a:extLst>
          </a:blip>
          <a:stretch>
            <a:fillRect/>
          </a:stretch>
        </p:blipFill>
        <p:spPr>
          <a:xfrm>
            <a:off x="3667102" y="1109254"/>
            <a:ext cx="653672" cy="617066"/>
          </a:xfrm>
          <a:prstGeom prst="rect">
            <a:avLst/>
          </a:prstGeom>
        </p:spPr>
      </p:pic>
      <p:sp>
        <p:nvSpPr>
          <p:cNvPr id="16" name="ZoneTexte 15">
            <a:extLst>
              <a:ext uri="{FF2B5EF4-FFF2-40B4-BE49-F238E27FC236}">
                <a16:creationId xmlns:a16="http://schemas.microsoft.com/office/drawing/2014/main" id="{6105F516-F7EA-14AC-B451-5016B4740149}"/>
              </a:ext>
            </a:extLst>
          </p:cNvPr>
          <p:cNvSpPr txBox="1"/>
          <p:nvPr>
            <p:custDataLst>
              <p:tags r:id="rId8"/>
            </p:custDataLst>
          </p:nvPr>
        </p:nvSpPr>
        <p:spPr>
          <a:xfrm>
            <a:off x="5861019" y="3870529"/>
            <a:ext cx="1133317" cy="646331"/>
          </a:xfrm>
          <a:prstGeom prst="rect">
            <a:avLst/>
          </a:prstGeom>
          <a:noFill/>
        </p:spPr>
        <p:txBody>
          <a:bodyPr wrap="square" lIns="91440" tIns="45720" rIns="91440" bIns="45720" rtlCol="0" anchor="t">
            <a:spAutoFit/>
          </a:bodyPr>
          <a:lstStyle/>
          <a:p>
            <a:r>
              <a:rPr lang="en-CA" b="1">
                <a:solidFill>
                  <a:schemeClr val="tx1">
                    <a:lumMod val="76000"/>
                    <a:lumOff val="24000"/>
                  </a:schemeClr>
                </a:solidFill>
                <a:latin typeface="Century Gothic"/>
              </a:rPr>
              <a:t>18,00 $</a:t>
            </a:r>
          </a:p>
          <a:p>
            <a:r>
              <a:rPr lang="en-CA" b="1">
                <a:solidFill>
                  <a:schemeClr val="tx1">
                    <a:lumMod val="76000"/>
                    <a:lumOff val="24000"/>
                  </a:schemeClr>
                </a:solidFill>
                <a:latin typeface="Century Gothic"/>
              </a:rPr>
              <a:t>33,00 $</a:t>
            </a:r>
            <a:endParaRPr lang="fr-CA" b="1">
              <a:solidFill>
                <a:schemeClr val="tx1">
                  <a:lumMod val="76000"/>
                  <a:lumOff val="24000"/>
                </a:schemeClr>
              </a:solidFill>
              <a:latin typeface="Century Gothic"/>
            </a:endParaRPr>
          </a:p>
        </p:txBody>
      </p:sp>
      <p:sp>
        <p:nvSpPr>
          <p:cNvPr id="17" name="ZoneTexte 16">
            <a:extLst>
              <a:ext uri="{FF2B5EF4-FFF2-40B4-BE49-F238E27FC236}">
                <a16:creationId xmlns:a16="http://schemas.microsoft.com/office/drawing/2014/main" id="{02A213D5-99E3-3AA5-1E45-9FA904356FD3}"/>
              </a:ext>
            </a:extLst>
          </p:cNvPr>
          <p:cNvSpPr txBox="1"/>
          <p:nvPr>
            <p:custDataLst>
              <p:tags r:id="rId9"/>
            </p:custDataLst>
          </p:nvPr>
        </p:nvSpPr>
        <p:spPr>
          <a:xfrm>
            <a:off x="5863089" y="5689672"/>
            <a:ext cx="1967397" cy="646331"/>
          </a:xfrm>
          <a:prstGeom prst="rect">
            <a:avLst/>
          </a:prstGeom>
          <a:noFill/>
        </p:spPr>
        <p:txBody>
          <a:bodyPr wrap="square" lIns="91440" tIns="45720" rIns="91440" bIns="45720" rtlCol="0" anchor="t">
            <a:spAutoFit/>
          </a:bodyPr>
          <a:lstStyle/>
          <a:p>
            <a:r>
              <a:rPr lang="en-CA" b="1">
                <a:solidFill>
                  <a:schemeClr val="tx1">
                    <a:lumMod val="76000"/>
                    <a:lumOff val="24000"/>
                  </a:schemeClr>
                </a:solidFill>
                <a:latin typeface="Century Gothic"/>
              </a:rPr>
              <a:t>300 $</a:t>
            </a:r>
          </a:p>
          <a:p>
            <a:r>
              <a:rPr lang="en-CA" b="1">
                <a:solidFill>
                  <a:schemeClr val="tx1">
                    <a:lumMod val="76000"/>
                    <a:lumOff val="24000"/>
                  </a:schemeClr>
                </a:solidFill>
                <a:latin typeface="Century Gothic"/>
              </a:rPr>
              <a:t>20 000 Km/an</a:t>
            </a:r>
            <a:endParaRPr lang="en-CA" b="1" dirty="0">
              <a:solidFill>
                <a:schemeClr val="tx1">
                  <a:lumMod val="76000"/>
                  <a:lumOff val="24000"/>
                </a:schemeClr>
              </a:solidFill>
              <a:latin typeface="Century Gothic"/>
            </a:endParaRPr>
          </a:p>
        </p:txBody>
      </p:sp>
      <p:sp>
        <p:nvSpPr>
          <p:cNvPr id="18" name="ZoneTexte 17">
            <a:extLst>
              <a:ext uri="{FF2B5EF4-FFF2-40B4-BE49-F238E27FC236}">
                <a16:creationId xmlns:a16="http://schemas.microsoft.com/office/drawing/2014/main" id="{A23F24BA-E59D-C4B4-DB33-60C6111C32BA}"/>
              </a:ext>
            </a:extLst>
          </p:cNvPr>
          <p:cNvSpPr txBox="1"/>
          <p:nvPr>
            <p:custDataLst>
              <p:tags r:id="rId10"/>
            </p:custDataLst>
          </p:nvPr>
        </p:nvSpPr>
        <p:spPr>
          <a:xfrm>
            <a:off x="5861019" y="2519433"/>
            <a:ext cx="1133317" cy="369332"/>
          </a:xfrm>
          <a:prstGeom prst="rect">
            <a:avLst/>
          </a:prstGeom>
          <a:noFill/>
        </p:spPr>
        <p:txBody>
          <a:bodyPr wrap="square" lIns="91440" tIns="45720" rIns="91440" bIns="45720" rtlCol="0" anchor="t">
            <a:spAutoFit/>
          </a:bodyPr>
          <a:lstStyle/>
          <a:p>
            <a:r>
              <a:rPr lang="en-CA" b="1" dirty="0">
                <a:solidFill>
                  <a:schemeClr val="tx1">
                    <a:lumMod val="76000"/>
                    <a:lumOff val="24000"/>
                  </a:schemeClr>
                </a:solidFill>
                <a:latin typeface="Century Gothic"/>
              </a:rPr>
              <a:t>4 $</a:t>
            </a:r>
            <a:endParaRPr lang="fr-CA" b="1" dirty="0">
              <a:solidFill>
                <a:schemeClr val="tx1">
                  <a:lumMod val="76000"/>
                  <a:lumOff val="24000"/>
                </a:schemeClr>
              </a:solidFill>
              <a:latin typeface="Century Gothic"/>
            </a:endParaRPr>
          </a:p>
        </p:txBody>
      </p:sp>
      <p:sp>
        <p:nvSpPr>
          <p:cNvPr id="19" name="ZoneTexte 18">
            <a:extLst>
              <a:ext uri="{FF2B5EF4-FFF2-40B4-BE49-F238E27FC236}">
                <a16:creationId xmlns:a16="http://schemas.microsoft.com/office/drawing/2014/main" id="{A9F3726D-1448-969D-FA9F-74BABAD7EB2B}"/>
              </a:ext>
            </a:extLst>
          </p:cNvPr>
          <p:cNvSpPr txBox="1"/>
          <p:nvPr>
            <p:custDataLst>
              <p:tags r:id="rId11"/>
            </p:custDataLst>
          </p:nvPr>
        </p:nvSpPr>
        <p:spPr>
          <a:xfrm>
            <a:off x="9117036" y="2704784"/>
            <a:ext cx="1998289" cy="369332"/>
          </a:xfrm>
          <a:prstGeom prst="rect">
            <a:avLst/>
          </a:prstGeom>
          <a:noFill/>
        </p:spPr>
        <p:txBody>
          <a:bodyPr wrap="square" lIns="91440" tIns="45720" rIns="91440" bIns="45720" rtlCol="0" anchor="t">
            <a:spAutoFit/>
          </a:bodyPr>
          <a:lstStyle/>
          <a:p>
            <a:r>
              <a:rPr lang="en-CA" b="1">
                <a:solidFill>
                  <a:schemeClr val="tx1">
                    <a:lumMod val="76000"/>
                    <a:lumOff val="24000"/>
                  </a:schemeClr>
                </a:solidFill>
                <a:latin typeface="Century Gothic"/>
              </a:rPr>
              <a:t>96 $ (1000/an)</a:t>
            </a:r>
            <a:endParaRPr lang="fr-CA" b="1" dirty="0">
              <a:solidFill>
                <a:schemeClr val="tx1">
                  <a:lumMod val="76000"/>
                  <a:lumOff val="24000"/>
                </a:schemeClr>
              </a:solidFill>
              <a:latin typeface="Century Gothic" panose="020B0502020202020204" pitchFamily="34" charset="0"/>
            </a:endParaRPr>
          </a:p>
        </p:txBody>
      </p:sp>
      <p:sp>
        <p:nvSpPr>
          <p:cNvPr id="20" name="ZoneTexte 19">
            <a:extLst>
              <a:ext uri="{FF2B5EF4-FFF2-40B4-BE49-F238E27FC236}">
                <a16:creationId xmlns:a16="http://schemas.microsoft.com/office/drawing/2014/main" id="{02328A2F-A8F8-FE7A-5BC4-ABEA827F000A}"/>
              </a:ext>
            </a:extLst>
          </p:cNvPr>
          <p:cNvSpPr txBox="1"/>
          <p:nvPr>
            <p:custDataLst>
              <p:tags r:id="rId12"/>
            </p:custDataLst>
          </p:nvPr>
        </p:nvSpPr>
        <p:spPr>
          <a:xfrm>
            <a:off x="9117035" y="4013646"/>
            <a:ext cx="2650243" cy="369332"/>
          </a:xfrm>
          <a:prstGeom prst="rect">
            <a:avLst/>
          </a:prstGeom>
          <a:noFill/>
        </p:spPr>
        <p:txBody>
          <a:bodyPr wrap="square" lIns="91440" tIns="45720" rIns="91440" bIns="45720" rtlCol="0" anchor="t">
            <a:spAutoFit/>
          </a:bodyPr>
          <a:lstStyle/>
          <a:p>
            <a:r>
              <a:rPr lang="en-CA" b="1">
                <a:solidFill>
                  <a:schemeClr val="tx1">
                    <a:lumMod val="76000"/>
                    <a:lumOff val="24000"/>
                  </a:schemeClr>
                </a:solidFill>
                <a:latin typeface="Century Gothic"/>
              </a:rPr>
              <a:t>170 $  2000/an</a:t>
            </a:r>
          </a:p>
        </p:txBody>
      </p:sp>
      <p:sp>
        <p:nvSpPr>
          <p:cNvPr id="21" name="ZoneTexte 20">
            <a:extLst>
              <a:ext uri="{FF2B5EF4-FFF2-40B4-BE49-F238E27FC236}">
                <a16:creationId xmlns:a16="http://schemas.microsoft.com/office/drawing/2014/main" id="{873F2056-BB3E-204A-B1DC-245657192193}"/>
              </a:ext>
            </a:extLst>
          </p:cNvPr>
          <p:cNvSpPr txBox="1"/>
          <p:nvPr>
            <p:custDataLst>
              <p:tags r:id="rId13"/>
            </p:custDataLst>
          </p:nvPr>
        </p:nvSpPr>
        <p:spPr>
          <a:xfrm>
            <a:off x="7511660" y="1109254"/>
            <a:ext cx="4413588" cy="584775"/>
          </a:xfrm>
          <a:prstGeom prst="rect">
            <a:avLst/>
          </a:prstGeom>
          <a:noFill/>
        </p:spPr>
        <p:txBody>
          <a:bodyPr wrap="square" lIns="91440" tIns="45720" rIns="91440" bIns="45720" rtlCol="0" anchor="t">
            <a:spAutoFit/>
          </a:bodyPr>
          <a:lstStyle/>
          <a:p>
            <a:r>
              <a:rPr lang="en-CA" sz="3200" b="1" dirty="0">
                <a:solidFill>
                  <a:schemeClr val="tx1">
                    <a:lumMod val="75000"/>
                    <a:lumOff val="25000"/>
                  </a:schemeClr>
                </a:solidFill>
                <a:latin typeface="Century Gothic"/>
              </a:rPr>
              <a:t>600 $ - </a:t>
            </a:r>
            <a:r>
              <a:rPr lang="en-CA" sz="3200" b="1" dirty="0">
                <a:solidFill>
                  <a:srgbClr val="FF6600"/>
                </a:solidFill>
                <a:latin typeface="Century Gothic"/>
              </a:rPr>
              <a:t>650 $</a:t>
            </a:r>
            <a:r>
              <a:rPr lang="en-CA" sz="3200" b="1" dirty="0">
                <a:solidFill>
                  <a:schemeClr val="tx1">
                    <a:lumMod val="75000"/>
                    <a:lumOff val="25000"/>
                  </a:schemeClr>
                </a:solidFill>
                <a:latin typeface="Century Gothic"/>
              </a:rPr>
              <a:t>/ </a:t>
            </a:r>
            <a:r>
              <a:rPr lang="en-CA" sz="3200" b="1" dirty="0" err="1">
                <a:solidFill>
                  <a:schemeClr val="tx1">
                    <a:lumMod val="75000"/>
                    <a:lumOff val="25000"/>
                  </a:schemeClr>
                </a:solidFill>
                <a:latin typeface="Century Gothic"/>
              </a:rPr>
              <a:t>mois</a:t>
            </a:r>
            <a:r>
              <a:rPr lang="en-CA" sz="3200" b="1" dirty="0">
                <a:solidFill>
                  <a:schemeClr val="tx1">
                    <a:lumMod val="75000"/>
                    <a:lumOff val="25000"/>
                  </a:schemeClr>
                </a:solidFill>
                <a:latin typeface="Century Gothic"/>
              </a:rPr>
              <a:t> </a:t>
            </a:r>
          </a:p>
        </p:txBody>
      </p:sp>
      <p:sp>
        <p:nvSpPr>
          <p:cNvPr id="22" name="AutoShape 3">
            <a:extLst>
              <a:ext uri="{FF2B5EF4-FFF2-40B4-BE49-F238E27FC236}">
                <a16:creationId xmlns:a16="http://schemas.microsoft.com/office/drawing/2014/main" id="{063910B0-34E6-4822-8474-4A8CEA4103C4}"/>
              </a:ext>
            </a:extLst>
          </p:cNvPr>
          <p:cNvSpPr>
            <a:spLocks noChangeArrowheads="1"/>
          </p:cNvSpPr>
          <p:nvPr>
            <p:custDataLst>
              <p:tags r:id="rId14"/>
            </p:custDataLst>
          </p:nvPr>
        </p:nvSpPr>
        <p:spPr bwMode="auto">
          <a:xfrm rot="-10740000">
            <a:off x="12351" y="2220142"/>
            <a:ext cx="3547677" cy="4373409"/>
          </a:xfrm>
          <a:prstGeom prst="cloudCallout">
            <a:avLst>
              <a:gd name="adj1" fmla="val 43009"/>
              <a:gd name="adj2" fmla="val -53769"/>
            </a:avLst>
          </a:prstGeom>
          <a:solidFill>
            <a:srgbClr val="FFFFFF"/>
          </a:solidFill>
          <a:ln w="9360" cap="sq">
            <a:solidFill>
              <a:srgbClr val="000000"/>
            </a:solidFill>
            <a:miter lim="800000"/>
            <a:headEnd/>
            <a:tailEnd/>
          </a:ln>
        </p:spPr>
        <p:txBody>
          <a:bodyPr rot="10800000"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algn="ctr" eaLnBrk="1" hangingPunct="1">
              <a:buClrTx/>
              <a:buFontTx/>
              <a:buNone/>
            </a:pPr>
            <a:endParaRPr lang="fr-FR" altLang="fr-FR">
              <a:solidFill>
                <a:srgbClr val="000000"/>
              </a:solidFill>
              <a:latin typeface="Calibri" panose="020F0502020204030204" pitchFamily="34" charset="0"/>
            </a:endParaRPr>
          </a:p>
          <a:p>
            <a:pPr algn="ctr" eaLnBrk="1" hangingPunct="1">
              <a:buClrTx/>
              <a:buFontTx/>
              <a:buNone/>
            </a:pPr>
            <a:endParaRPr lang="fr-FR" altLang="fr-FR">
              <a:solidFill>
                <a:srgbClr val="000000"/>
              </a:solidFill>
              <a:latin typeface="Calibri" panose="020F0502020204030204" pitchFamily="34" charset="0"/>
            </a:endParaRPr>
          </a:p>
          <a:p>
            <a:pPr algn="ctr" eaLnBrk="1" hangingPunct="1">
              <a:buClrTx/>
              <a:buFontTx/>
              <a:buNone/>
            </a:pPr>
            <a:r>
              <a:rPr lang="fr-FR" altLang="fr-FR">
                <a:solidFill>
                  <a:srgbClr val="000000"/>
                </a:solidFill>
                <a:latin typeface="Calibri" panose="020F0502020204030204" pitchFamily="34" charset="0"/>
              </a:rPr>
              <a:t>                </a:t>
            </a:r>
          </a:p>
          <a:p>
            <a:pPr algn="ctr" eaLnBrk="1" hangingPunct="1">
              <a:buClrTx/>
              <a:buFontTx/>
              <a:buNone/>
            </a:pPr>
            <a:r>
              <a:rPr lang="fr-FR" altLang="fr-FR">
                <a:solidFill>
                  <a:srgbClr val="000000"/>
                </a:solidFill>
                <a:latin typeface="Calibri" panose="020F0502020204030204" pitchFamily="34" charset="0"/>
              </a:rPr>
              <a:t>                              650$/an </a:t>
            </a:r>
          </a:p>
        </p:txBody>
      </p:sp>
      <p:pic>
        <p:nvPicPr>
          <p:cNvPr id="7" name="Picture 5">
            <a:extLst>
              <a:ext uri="{FF2B5EF4-FFF2-40B4-BE49-F238E27FC236}">
                <a16:creationId xmlns:a16="http://schemas.microsoft.com/office/drawing/2014/main" id="{5439AE45-F194-BE3D-A789-F729904E2116}"/>
              </a:ext>
            </a:extLst>
          </p:cNvPr>
          <p:cNvPicPr>
            <a:picLocks noChangeAspect="1" noChangeArrowheads="1"/>
          </p:cNvPicPr>
          <p:nvPr>
            <p:custDataLst>
              <p:tags r:id="rId15"/>
            </p:custDataLst>
          </p:nvPr>
        </p:nvPicPr>
        <p:blipFill>
          <a:blip r:embed="rId25">
            <a:extLst>
              <a:ext uri="{28A0092B-C50C-407E-A947-70E740481C1C}">
                <a14:useLocalDpi xmlns:a14="http://schemas.microsoft.com/office/drawing/2010/main" val="0"/>
              </a:ext>
            </a:extLst>
          </a:blip>
          <a:srcRect/>
          <a:stretch/>
        </p:blipFill>
        <p:spPr bwMode="auto">
          <a:xfrm>
            <a:off x="687759" y="3241684"/>
            <a:ext cx="2364936" cy="2592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 name="Image 1">
            <a:extLst>
              <a:ext uri="{FF2B5EF4-FFF2-40B4-BE49-F238E27FC236}">
                <a16:creationId xmlns:a16="http://schemas.microsoft.com/office/drawing/2014/main" id="{DC1BECA9-7380-4A5D-8FA4-AC8ED275F8AF}"/>
              </a:ext>
            </a:extLst>
          </p:cNvPr>
          <p:cNvPicPr>
            <a:picLocks noChangeAspect="1"/>
          </p:cNvPicPr>
          <p:nvPr/>
        </p:nvPicPr>
        <p:blipFill>
          <a:blip r:embed="rId26"/>
          <a:stretch>
            <a:fillRect/>
          </a:stretch>
        </p:blipFill>
        <p:spPr>
          <a:xfrm>
            <a:off x="7886367" y="5498757"/>
            <a:ext cx="1135430" cy="679623"/>
          </a:xfrm>
          <a:prstGeom prst="rect">
            <a:avLst/>
          </a:prstGeom>
        </p:spPr>
      </p:pic>
      <p:sp>
        <p:nvSpPr>
          <p:cNvPr id="4" name="ZoneTexte 3">
            <a:extLst>
              <a:ext uri="{FF2B5EF4-FFF2-40B4-BE49-F238E27FC236}">
                <a16:creationId xmlns:a16="http://schemas.microsoft.com/office/drawing/2014/main" id="{00BC0007-798F-F318-AE3A-473F643E3CEC}"/>
              </a:ext>
            </a:extLst>
          </p:cNvPr>
          <p:cNvSpPr txBox="1"/>
          <p:nvPr>
            <p:custDataLst>
              <p:tags r:id="rId16"/>
            </p:custDataLst>
          </p:nvPr>
        </p:nvSpPr>
        <p:spPr>
          <a:xfrm>
            <a:off x="9271494" y="5733294"/>
            <a:ext cx="3474026" cy="369332"/>
          </a:xfrm>
          <a:prstGeom prst="rect">
            <a:avLst/>
          </a:prstGeom>
          <a:noFill/>
        </p:spPr>
        <p:txBody>
          <a:bodyPr wrap="square" lIns="91440" tIns="45720" rIns="91440" bIns="45720" rtlCol="0" anchor="t">
            <a:spAutoFit/>
          </a:bodyPr>
          <a:lstStyle/>
          <a:p>
            <a:r>
              <a:rPr lang="en-CA" b="1">
                <a:solidFill>
                  <a:srgbClr val="FF6600"/>
                </a:solidFill>
                <a:latin typeface="Century Gothic"/>
              </a:rPr>
              <a:t>600 $ à 1300 $ </a:t>
            </a:r>
            <a:r>
              <a:rPr lang="en-CA" sz="1600" b="1">
                <a:solidFill>
                  <a:srgbClr val="FF6600"/>
                </a:solidFill>
                <a:latin typeface="Century Gothic"/>
              </a:rPr>
              <a:t>petite auto</a:t>
            </a:r>
          </a:p>
        </p:txBody>
      </p:sp>
    </p:spTree>
    <p:extLst>
      <p:ext uri="{BB962C8B-B14F-4D97-AF65-F5344CB8AC3E}">
        <p14:creationId xmlns:p14="http://schemas.microsoft.com/office/powerpoint/2010/main" val="2127373308"/>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2A122-BB75-BA59-0564-349621635EBE}"/>
            </a:ext>
          </a:extLst>
        </p:cNvPr>
        <p:cNvGrpSpPr/>
        <p:nvPr/>
      </p:nvGrpSpPr>
      <p:grpSpPr>
        <a:xfrm>
          <a:off x="0" y="0"/>
          <a:ext cx="0" cy="0"/>
          <a:chOff x="0" y="0"/>
          <a:chExt cx="0" cy="0"/>
        </a:xfrm>
      </p:grpSpPr>
      <p:sp>
        <p:nvSpPr>
          <p:cNvPr id="21506" name="Titre 1">
            <a:extLst>
              <a:ext uri="{FF2B5EF4-FFF2-40B4-BE49-F238E27FC236}">
                <a16:creationId xmlns:a16="http://schemas.microsoft.com/office/drawing/2014/main" id="{6026CA3F-ABE5-1F27-E074-B7CA2ACBA6E0}"/>
              </a:ext>
            </a:extLst>
          </p:cNvPr>
          <p:cNvSpPr>
            <a:spLocks noGrp="1"/>
          </p:cNvSpPr>
          <p:nvPr>
            <p:ph type="title"/>
            <p:custDataLst>
              <p:tags r:id="rId1"/>
            </p:custDataLst>
          </p:nvPr>
        </p:nvSpPr>
        <p:spPr/>
        <p:txBody>
          <a:bodyPr>
            <a:normAutofit/>
          </a:bodyPr>
          <a:lstStyle/>
          <a:p>
            <a:r>
              <a:rPr lang="fr-CA" dirty="0">
                <a:solidFill>
                  <a:schemeClr val="tx1">
                    <a:lumMod val="75000"/>
                    <a:lumOff val="25000"/>
                  </a:schemeClr>
                </a:solidFill>
                <a:effectLst/>
                <a:ea typeface="Calibri" panose="020F0502020204030204" pitchFamily="34" charset="0"/>
                <a:cs typeface="Arial" panose="020B0604020202020204" pitchFamily="34" charset="0"/>
              </a:rPr>
              <a:t>Transport en commun</a:t>
            </a:r>
            <a:endParaRPr lang="fr-CA" altLang="fr-FR" dirty="0">
              <a:solidFill>
                <a:schemeClr val="tx1">
                  <a:lumMod val="75000"/>
                  <a:lumOff val="25000"/>
                </a:schemeClr>
              </a:solidFill>
            </a:endParaRPr>
          </a:p>
        </p:txBody>
      </p:sp>
      <p:sp>
        <p:nvSpPr>
          <p:cNvPr id="21" name="ZoneTexte 20">
            <a:extLst>
              <a:ext uri="{FF2B5EF4-FFF2-40B4-BE49-F238E27FC236}">
                <a16:creationId xmlns:a16="http://schemas.microsoft.com/office/drawing/2014/main" id="{F2437453-6B95-7F83-1DAD-3E09E0D0A356}"/>
              </a:ext>
            </a:extLst>
          </p:cNvPr>
          <p:cNvSpPr txBox="1"/>
          <p:nvPr>
            <p:custDataLst>
              <p:tags r:id="rId2"/>
            </p:custDataLst>
          </p:nvPr>
        </p:nvSpPr>
        <p:spPr>
          <a:xfrm>
            <a:off x="7027687" y="1109254"/>
            <a:ext cx="4897561" cy="584775"/>
          </a:xfrm>
          <a:prstGeom prst="rect">
            <a:avLst/>
          </a:prstGeom>
          <a:noFill/>
        </p:spPr>
        <p:txBody>
          <a:bodyPr wrap="square" lIns="91440" tIns="45720" rIns="91440" bIns="45720" rtlCol="0" anchor="t">
            <a:spAutoFit/>
          </a:bodyPr>
          <a:lstStyle/>
          <a:p>
            <a:r>
              <a:rPr lang="en-CA" sz="3200" b="1" dirty="0">
                <a:solidFill>
                  <a:schemeClr val="tx1">
                    <a:lumMod val="75000"/>
                    <a:lumOff val="25000"/>
                  </a:schemeClr>
                </a:solidFill>
                <a:latin typeface="Century Gothic"/>
              </a:rPr>
              <a:t>Minimum 208 $ / </a:t>
            </a:r>
            <a:r>
              <a:rPr lang="en-CA" sz="3200" b="1" dirty="0" err="1">
                <a:solidFill>
                  <a:schemeClr val="tx1">
                    <a:lumMod val="75000"/>
                    <a:lumOff val="25000"/>
                  </a:schemeClr>
                </a:solidFill>
                <a:latin typeface="Century Gothic"/>
              </a:rPr>
              <a:t>mois</a:t>
            </a:r>
            <a:endParaRPr lang="fr-CA" sz="3200" b="1" dirty="0">
              <a:solidFill>
                <a:schemeClr val="tx1">
                  <a:lumMod val="75000"/>
                  <a:lumOff val="25000"/>
                </a:schemeClr>
              </a:solidFill>
              <a:latin typeface="Century Gothic"/>
            </a:endParaRPr>
          </a:p>
        </p:txBody>
      </p:sp>
      <p:sp>
        <p:nvSpPr>
          <p:cNvPr id="22" name="AutoShape 3">
            <a:extLst>
              <a:ext uri="{FF2B5EF4-FFF2-40B4-BE49-F238E27FC236}">
                <a16:creationId xmlns:a16="http://schemas.microsoft.com/office/drawing/2014/main" id="{E7B9CDC4-7C85-7132-589C-140F3756419D}"/>
              </a:ext>
            </a:extLst>
          </p:cNvPr>
          <p:cNvSpPr>
            <a:spLocks noChangeArrowheads="1"/>
          </p:cNvSpPr>
          <p:nvPr>
            <p:custDataLst>
              <p:tags r:id="rId3"/>
            </p:custDataLst>
          </p:nvPr>
        </p:nvSpPr>
        <p:spPr bwMode="auto">
          <a:xfrm rot="5846080">
            <a:off x="8337920" y="2792746"/>
            <a:ext cx="3362326" cy="3889437"/>
          </a:xfrm>
          <a:prstGeom prst="cloudCallout">
            <a:avLst>
              <a:gd name="adj1" fmla="val 43009"/>
              <a:gd name="adj2" fmla="val -53769"/>
            </a:avLst>
          </a:prstGeom>
          <a:solidFill>
            <a:srgbClr val="FFFFFF"/>
          </a:solidFill>
          <a:ln w="9360" cap="sq">
            <a:solidFill>
              <a:srgbClr val="000000"/>
            </a:solidFill>
            <a:miter lim="800000"/>
            <a:headEnd/>
            <a:tailEnd/>
          </a:ln>
        </p:spPr>
        <p:txBody>
          <a:bodyPr rot="10800000"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algn="ctr" eaLnBrk="1" hangingPunct="1">
              <a:buClrTx/>
              <a:buFontTx/>
              <a:buNone/>
            </a:pPr>
            <a:endParaRPr lang="fr-FR" altLang="fr-FR" dirty="0">
              <a:solidFill>
                <a:srgbClr val="000000"/>
              </a:solidFill>
              <a:latin typeface="Calibri" panose="020F0502020204030204" pitchFamily="34" charset="0"/>
            </a:endParaRPr>
          </a:p>
          <a:p>
            <a:pPr algn="ctr" eaLnBrk="1" hangingPunct="1">
              <a:buClrTx/>
              <a:buFontTx/>
              <a:buNone/>
            </a:pPr>
            <a:endParaRPr lang="fr-FR" altLang="fr-FR" dirty="0">
              <a:solidFill>
                <a:srgbClr val="000000"/>
              </a:solidFill>
              <a:latin typeface="Calibri" panose="020F0502020204030204" pitchFamily="34" charset="0"/>
            </a:endParaRPr>
          </a:p>
          <a:p>
            <a:pPr algn="ctr" eaLnBrk="1" hangingPunct="1">
              <a:buClrTx/>
              <a:buFontTx/>
              <a:buNone/>
            </a:pPr>
            <a:r>
              <a:rPr lang="fr-FR" altLang="fr-FR" dirty="0">
                <a:solidFill>
                  <a:srgbClr val="000000"/>
                </a:solidFill>
                <a:latin typeface="Calibri" panose="020F0502020204030204" pitchFamily="34" charset="0"/>
              </a:rPr>
              <a:t>                </a:t>
            </a:r>
          </a:p>
          <a:p>
            <a:pPr algn="ctr" eaLnBrk="1" hangingPunct="1">
              <a:buClrTx/>
              <a:buFontTx/>
              <a:buNone/>
            </a:pPr>
            <a:r>
              <a:rPr lang="fr-FR" altLang="fr-FR" dirty="0">
                <a:solidFill>
                  <a:srgbClr val="000000"/>
                </a:solidFill>
                <a:latin typeface="Calibri" panose="020F0502020204030204" pitchFamily="34" charset="0"/>
              </a:rPr>
              <a:t>                              </a:t>
            </a:r>
          </a:p>
        </p:txBody>
      </p:sp>
      <p:pic>
        <p:nvPicPr>
          <p:cNvPr id="4" name="Image 3" descr="Personne assise dans un bus">
            <a:extLst>
              <a:ext uri="{FF2B5EF4-FFF2-40B4-BE49-F238E27FC236}">
                <a16:creationId xmlns:a16="http://schemas.microsoft.com/office/drawing/2014/main" id="{7960149F-F870-71A6-715A-27EFD328AD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63573" y="3819622"/>
            <a:ext cx="2526954" cy="1684637"/>
          </a:xfrm>
          <a:prstGeom prst="rect">
            <a:avLst/>
          </a:prstGeom>
        </p:spPr>
      </p:pic>
      <p:pic>
        <p:nvPicPr>
          <p:cNvPr id="6" name="Image 5" descr="Une image contenant texte, logo, Police, Graphique&#10;&#10;Le contenu généré par l’IA peut être incorrect.">
            <a:extLst>
              <a:ext uri="{FF2B5EF4-FFF2-40B4-BE49-F238E27FC236}">
                <a16:creationId xmlns:a16="http://schemas.microsoft.com/office/drawing/2014/main" id="{248DCC14-64D1-FF23-F40D-FDCB93CFA68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1192" y="2667000"/>
            <a:ext cx="1990725" cy="762000"/>
          </a:xfrm>
          <a:prstGeom prst="rect">
            <a:avLst/>
          </a:prstGeom>
        </p:spPr>
      </p:pic>
      <p:sp>
        <p:nvSpPr>
          <p:cNvPr id="23" name="ZoneTexte 22">
            <a:extLst>
              <a:ext uri="{FF2B5EF4-FFF2-40B4-BE49-F238E27FC236}">
                <a16:creationId xmlns:a16="http://schemas.microsoft.com/office/drawing/2014/main" id="{F8E770CF-9817-A499-B4FF-BB562B1DF788}"/>
              </a:ext>
            </a:extLst>
          </p:cNvPr>
          <p:cNvSpPr txBox="1"/>
          <p:nvPr/>
        </p:nvSpPr>
        <p:spPr>
          <a:xfrm>
            <a:off x="2897099" y="2661999"/>
            <a:ext cx="6093500" cy="923330"/>
          </a:xfrm>
          <a:prstGeom prst="rect">
            <a:avLst/>
          </a:prstGeom>
          <a:noFill/>
        </p:spPr>
        <p:txBody>
          <a:bodyPr wrap="square" lIns="91440" tIns="45720" rIns="91440" bIns="45720" anchor="t">
            <a:spAutoFit/>
          </a:bodyPr>
          <a:lstStyle/>
          <a:p>
            <a:r>
              <a:rPr lang="en-CA" b="1">
                <a:solidFill>
                  <a:schemeClr val="tx1">
                    <a:lumMod val="75000"/>
                    <a:lumOff val="25000"/>
                  </a:schemeClr>
                </a:solidFill>
                <a:latin typeface="Century Gothic"/>
              </a:rPr>
              <a:t>62,90</a:t>
            </a:r>
            <a:r>
              <a:rPr lang="en-CA" sz="1800" b="1">
                <a:solidFill>
                  <a:schemeClr val="tx1">
                    <a:lumMod val="75000"/>
                    <a:lumOff val="25000"/>
                  </a:schemeClr>
                </a:solidFill>
                <a:latin typeface="Century Gothic"/>
              </a:rPr>
              <a:t> $</a:t>
            </a:r>
            <a:r>
              <a:rPr lang="en-CA" b="1">
                <a:solidFill>
                  <a:schemeClr val="tx1">
                    <a:lumMod val="75000"/>
                    <a:lumOff val="25000"/>
                  </a:schemeClr>
                </a:solidFill>
                <a:latin typeface="Century Gothic"/>
              </a:rPr>
              <a:t> </a:t>
            </a:r>
            <a:r>
              <a:rPr lang="en-CA" sz="1800" b="1">
                <a:solidFill>
                  <a:schemeClr val="tx1">
                    <a:lumMod val="75000"/>
                    <a:lumOff val="25000"/>
                  </a:schemeClr>
                </a:solidFill>
                <a:latin typeface="Century Gothic"/>
              </a:rPr>
              <a:t> </a:t>
            </a:r>
            <a:r>
              <a:rPr lang="en-CA" b="1">
                <a:solidFill>
                  <a:schemeClr val="tx1">
                    <a:lumMod val="75000"/>
                    <a:lumOff val="25000"/>
                  </a:schemeClr>
                </a:solidFill>
                <a:latin typeface="Century Gothic"/>
              </a:rPr>
              <a:t> Urbain</a:t>
            </a:r>
            <a:endParaRPr lang="en-CA" sz="1800" b="1">
              <a:solidFill>
                <a:schemeClr val="tx1">
                  <a:lumMod val="75000"/>
                  <a:lumOff val="25000"/>
                </a:schemeClr>
              </a:solidFill>
              <a:latin typeface="Century Gothic"/>
            </a:endParaRPr>
          </a:p>
          <a:p>
            <a:r>
              <a:rPr lang="en-CA" b="1">
                <a:solidFill>
                  <a:schemeClr val="tx1">
                    <a:lumMod val="75000"/>
                    <a:lumOff val="25000"/>
                  </a:schemeClr>
                </a:solidFill>
                <a:latin typeface="Century Gothic"/>
              </a:rPr>
              <a:t>175,40 $ Joliette - Repentigny</a:t>
            </a:r>
            <a:endParaRPr lang="en-CA" b="1" dirty="0">
              <a:solidFill>
                <a:schemeClr val="tx1">
                  <a:lumMod val="75000"/>
                  <a:lumOff val="25000"/>
                </a:schemeClr>
              </a:solidFill>
              <a:latin typeface="Century Gothic"/>
            </a:endParaRPr>
          </a:p>
          <a:p>
            <a:r>
              <a:rPr lang="en-CA" b="1" dirty="0">
                <a:solidFill>
                  <a:schemeClr val="tx1">
                    <a:lumMod val="75000"/>
                    <a:lumOff val="25000"/>
                  </a:schemeClr>
                </a:solidFill>
                <a:latin typeface="Century Gothic"/>
              </a:rPr>
              <a:t>208,00 $ Joliette – Terminus Montréal (STM </a:t>
            </a:r>
            <a:r>
              <a:rPr lang="en-CA" b="1" dirty="0" err="1">
                <a:solidFill>
                  <a:schemeClr val="tx1">
                    <a:lumMod val="75000"/>
                    <a:lumOff val="25000"/>
                  </a:schemeClr>
                </a:solidFill>
                <a:latin typeface="Century Gothic"/>
              </a:rPr>
              <a:t>en</a:t>
            </a:r>
            <a:r>
              <a:rPr lang="en-CA" b="1" dirty="0">
                <a:solidFill>
                  <a:schemeClr val="tx1">
                    <a:lumMod val="75000"/>
                    <a:lumOff val="25000"/>
                  </a:schemeClr>
                </a:solidFill>
                <a:latin typeface="Century Gothic"/>
              </a:rPr>
              <a:t> sus) </a:t>
            </a:r>
          </a:p>
        </p:txBody>
      </p:sp>
      <p:pic>
        <p:nvPicPr>
          <p:cNvPr id="25" name="Image 24" descr="Une image contenant texte, Police, blanc, typographie&#10;&#10;Le contenu généré par l’IA peut être incorrect.">
            <a:extLst>
              <a:ext uri="{FF2B5EF4-FFF2-40B4-BE49-F238E27FC236}">
                <a16:creationId xmlns:a16="http://schemas.microsoft.com/office/drawing/2014/main" id="{B70CE0D9-EF96-B283-4441-651DBCCE659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1192" y="4861057"/>
            <a:ext cx="3038475" cy="561975"/>
          </a:xfrm>
          <a:prstGeom prst="rect">
            <a:avLst/>
          </a:prstGeom>
        </p:spPr>
      </p:pic>
      <p:sp>
        <p:nvSpPr>
          <p:cNvPr id="26" name="ZoneTexte 25">
            <a:extLst>
              <a:ext uri="{FF2B5EF4-FFF2-40B4-BE49-F238E27FC236}">
                <a16:creationId xmlns:a16="http://schemas.microsoft.com/office/drawing/2014/main" id="{4C413B0C-09C5-347E-C76A-A8D178C1AAC7}"/>
              </a:ext>
            </a:extLst>
          </p:cNvPr>
          <p:cNvSpPr txBox="1"/>
          <p:nvPr/>
        </p:nvSpPr>
        <p:spPr>
          <a:xfrm>
            <a:off x="3948771" y="4864702"/>
            <a:ext cx="2461611" cy="646331"/>
          </a:xfrm>
          <a:prstGeom prst="rect">
            <a:avLst/>
          </a:prstGeom>
          <a:noFill/>
        </p:spPr>
        <p:txBody>
          <a:bodyPr wrap="square" lIns="91440" tIns="45720" rIns="91440" bIns="45720" anchor="t">
            <a:spAutoFit/>
          </a:bodyPr>
          <a:lstStyle/>
          <a:p>
            <a:r>
              <a:rPr lang="en-CA" b="1" dirty="0">
                <a:solidFill>
                  <a:schemeClr val="tx1">
                    <a:lumMod val="75000"/>
                    <a:lumOff val="25000"/>
                  </a:schemeClr>
                </a:solidFill>
                <a:latin typeface="Century Gothic"/>
              </a:rPr>
              <a:t>Couronne </a:t>
            </a:r>
            <a:r>
              <a:rPr lang="en-CA" b="1" dirty="0" err="1">
                <a:solidFill>
                  <a:schemeClr val="tx1">
                    <a:lumMod val="75000"/>
                    <a:lumOff val="25000"/>
                  </a:schemeClr>
                </a:solidFill>
                <a:latin typeface="Century Gothic"/>
              </a:rPr>
              <a:t>nord</a:t>
            </a:r>
            <a:endParaRPr lang="fr-CA" dirty="0" err="1">
              <a:solidFill>
                <a:schemeClr val="tx1">
                  <a:lumMod val="75000"/>
                  <a:lumOff val="25000"/>
                </a:schemeClr>
              </a:solidFill>
              <a:latin typeface="Century Gothic"/>
            </a:endParaRPr>
          </a:p>
          <a:p>
            <a:r>
              <a:rPr lang="en-CA" b="1">
                <a:solidFill>
                  <a:schemeClr val="tx1">
                    <a:lumMod val="75000"/>
                    <a:lumOff val="25000"/>
                  </a:schemeClr>
                </a:solidFill>
                <a:latin typeface="Century Gothic"/>
              </a:rPr>
              <a:t>200,50 $à 275,50 </a:t>
            </a:r>
            <a:r>
              <a:rPr lang="en-CA" sz="1800" b="1">
                <a:solidFill>
                  <a:schemeClr val="tx1">
                    <a:lumMod val="75000"/>
                    <a:lumOff val="25000"/>
                  </a:schemeClr>
                </a:solidFill>
                <a:latin typeface="Century Gothic"/>
              </a:rPr>
              <a:t>$</a:t>
            </a:r>
            <a:endParaRPr lang="fr-CA">
              <a:solidFill>
                <a:schemeClr val="tx1">
                  <a:lumMod val="75000"/>
                  <a:lumOff val="25000"/>
                </a:schemeClr>
              </a:solidFill>
              <a:latin typeface="Century Gothic"/>
            </a:endParaRPr>
          </a:p>
        </p:txBody>
      </p:sp>
    </p:spTree>
    <p:extLst>
      <p:ext uri="{BB962C8B-B14F-4D97-AF65-F5344CB8AC3E}">
        <p14:creationId xmlns:p14="http://schemas.microsoft.com/office/powerpoint/2010/main" val="3770084936"/>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F77E9-AB63-63EF-B820-722FDA543A9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0A85A35-CED1-0343-AFCC-8364870A22DC}"/>
              </a:ext>
            </a:extLst>
          </p:cNvPr>
          <p:cNvSpPr>
            <a:spLocks noGrp="1"/>
          </p:cNvSpPr>
          <p:nvPr>
            <p:ph type="title"/>
            <p:custDataLst>
              <p:tags r:id="rId1"/>
            </p:custDataLst>
          </p:nvPr>
        </p:nvSpPr>
        <p:spPr/>
        <p:txBody>
          <a:bodyPr/>
          <a:lstStyle/>
          <a:p>
            <a:r>
              <a:rPr lang="fr-CA" dirty="0">
                <a:solidFill>
                  <a:schemeClr val="bg2">
                    <a:lumMod val="50000"/>
                  </a:schemeClr>
                </a:solidFill>
              </a:rPr>
              <a:t>Coûts du transport en commun vs la voiture</a:t>
            </a:r>
          </a:p>
        </p:txBody>
      </p:sp>
      <p:sp>
        <p:nvSpPr>
          <p:cNvPr id="2050" name="AutoShape 2" descr="Résultats de recherche d'images pour « carte débit image »">
            <a:extLst>
              <a:ext uri="{FF2B5EF4-FFF2-40B4-BE49-F238E27FC236}">
                <a16:creationId xmlns:a16="http://schemas.microsoft.com/office/drawing/2014/main" id="{8BD0DD9A-803C-354F-3BB0-8193A5273C13}"/>
              </a:ext>
            </a:extLst>
          </p:cNvPr>
          <p:cNvSpPr>
            <a:spLocks noChangeAspect="1" noChangeArrowheads="1"/>
          </p:cNvSpPr>
          <p:nvPr>
            <p:custDataLst>
              <p:tags r:id="rId2"/>
            </p:custDataLst>
          </p:nvPr>
        </p:nvSpPr>
        <p:spPr bwMode="auto">
          <a:xfrm>
            <a:off x="1664655" y="-131053"/>
            <a:ext cx="276509" cy="276510"/>
          </a:xfrm>
          <a:prstGeom prst="rect">
            <a:avLst/>
          </a:prstGeom>
          <a:noFill/>
        </p:spPr>
        <p:txBody>
          <a:bodyPr vert="horz" wrap="square" lIns="82953" tIns="41476" rIns="82953" bIns="41476" numCol="1" anchor="t" anchorCtr="0" compatLnSpc="1">
            <a:prstTxWarp prst="textNoShape">
              <a:avLst/>
            </a:prstTxWarp>
          </a:bodyPr>
          <a:lstStyle/>
          <a:p>
            <a:endParaRPr lang="fr-CA" sz="1633"/>
          </a:p>
        </p:txBody>
      </p:sp>
      <p:sp>
        <p:nvSpPr>
          <p:cNvPr id="2052" name="AutoShape 4" descr="Résultats de recherche d'images pour « carte débit image »">
            <a:extLst>
              <a:ext uri="{FF2B5EF4-FFF2-40B4-BE49-F238E27FC236}">
                <a16:creationId xmlns:a16="http://schemas.microsoft.com/office/drawing/2014/main" id="{D6DD0E65-EAA6-6470-7093-E21CD949B155}"/>
              </a:ext>
            </a:extLst>
          </p:cNvPr>
          <p:cNvSpPr>
            <a:spLocks noChangeAspect="1" noChangeArrowheads="1"/>
          </p:cNvSpPr>
          <p:nvPr>
            <p:custDataLst>
              <p:tags r:id="rId3"/>
            </p:custDataLst>
          </p:nvPr>
        </p:nvSpPr>
        <p:spPr bwMode="auto">
          <a:xfrm>
            <a:off x="1664655" y="-131053"/>
            <a:ext cx="276509" cy="276510"/>
          </a:xfrm>
          <a:prstGeom prst="rect">
            <a:avLst/>
          </a:prstGeom>
          <a:noFill/>
        </p:spPr>
        <p:txBody>
          <a:bodyPr vert="horz" wrap="square" lIns="82953" tIns="41476" rIns="82953" bIns="41476" numCol="1" anchor="t" anchorCtr="0" compatLnSpc="1">
            <a:prstTxWarp prst="textNoShape">
              <a:avLst/>
            </a:prstTxWarp>
          </a:bodyPr>
          <a:lstStyle/>
          <a:p>
            <a:endParaRPr lang="fr-CA" sz="1633"/>
          </a:p>
        </p:txBody>
      </p:sp>
      <p:sp>
        <p:nvSpPr>
          <p:cNvPr id="9" name="ZoneTexte 8">
            <a:extLst>
              <a:ext uri="{FF2B5EF4-FFF2-40B4-BE49-F238E27FC236}">
                <a16:creationId xmlns:a16="http://schemas.microsoft.com/office/drawing/2014/main" id="{B8AF3E83-906A-E5AC-9853-7B0FA0D9A3FB}"/>
              </a:ext>
            </a:extLst>
          </p:cNvPr>
          <p:cNvSpPr txBox="1"/>
          <p:nvPr/>
        </p:nvSpPr>
        <p:spPr>
          <a:xfrm>
            <a:off x="5300520" y="2327226"/>
            <a:ext cx="6892393" cy="2862322"/>
          </a:xfrm>
          <a:prstGeom prst="rect">
            <a:avLst/>
          </a:prstGeom>
          <a:noFill/>
        </p:spPr>
        <p:txBody>
          <a:bodyPr wrap="square" lIns="91440" tIns="45720" rIns="91440" bIns="45720" anchor="t">
            <a:spAutoFit/>
          </a:bodyPr>
          <a:lstStyle/>
          <a:p>
            <a:r>
              <a:rPr lang="fr-CA"/>
              <a:t>Auto moyenne   15000 à 20000 km par an</a:t>
            </a:r>
            <a:endParaRPr lang="fr-FR"/>
          </a:p>
          <a:p>
            <a:endParaRPr lang="fr-CA" dirty="0"/>
          </a:p>
          <a:p>
            <a:pPr>
              <a:buFont typeface="Arial" panose="020B0604020202020204" pitchFamily="34" charset="0"/>
              <a:buChar char="•"/>
            </a:pPr>
            <a:r>
              <a:rPr lang="fr-CA" b="1" dirty="0"/>
              <a:t>Essence</a:t>
            </a:r>
            <a:r>
              <a:rPr lang="fr-CA"/>
              <a:t> : Environ 300 $ </a:t>
            </a:r>
          </a:p>
          <a:p>
            <a:pPr>
              <a:buFont typeface="Arial" panose="020B0604020202020204" pitchFamily="34" charset="0"/>
              <a:buChar char="•"/>
            </a:pPr>
            <a:r>
              <a:rPr lang="fr-CA" b="1" dirty="0"/>
              <a:t>Assurance</a:t>
            </a:r>
            <a:r>
              <a:rPr lang="fr-CA"/>
              <a:t> : Environ 100 $ </a:t>
            </a:r>
          </a:p>
          <a:p>
            <a:pPr>
              <a:buFont typeface="Arial" panose="020B0604020202020204" pitchFamily="34" charset="0"/>
              <a:buChar char="•"/>
            </a:pPr>
            <a:r>
              <a:rPr lang="fr-CA" b="1" dirty="0"/>
              <a:t>Entretien et réparations</a:t>
            </a:r>
            <a:r>
              <a:rPr lang="fr-CA"/>
              <a:t> : Environ 170 $ </a:t>
            </a:r>
          </a:p>
          <a:p>
            <a:pPr>
              <a:buFont typeface="Arial" panose="020B0604020202020204" pitchFamily="34" charset="0"/>
              <a:buChar char="•"/>
            </a:pPr>
            <a:r>
              <a:rPr lang="fr-CA" b="1" dirty="0"/>
              <a:t>Permis de conduire</a:t>
            </a:r>
            <a:r>
              <a:rPr lang="fr-CA"/>
              <a:t> : Environ 4 $ </a:t>
            </a:r>
          </a:p>
          <a:p>
            <a:pPr>
              <a:buFont typeface="Arial" panose="020B0604020202020204" pitchFamily="34" charset="0"/>
              <a:buChar char="•"/>
            </a:pPr>
            <a:r>
              <a:rPr lang="fr-CA" b="1" dirty="0"/>
              <a:t>Immatriculation</a:t>
            </a:r>
            <a:r>
              <a:rPr lang="fr-CA"/>
              <a:t> : Environ 20 $ </a:t>
            </a:r>
          </a:p>
          <a:p>
            <a:pPr>
              <a:buFont typeface="Arial" panose="020B0604020202020204" pitchFamily="34" charset="0"/>
              <a:buChar char="•"/>
            </a:pPr>
            <a:r>
              <a:rPr lang="fr-CA" b="1" dirty="0"/>
              <a:t>Autres frais (pneus, accessoires, etc.)</a:t>
            </a:r>
            <a:r>
              <a:rPr lang="fr-CA"/>
              <a:t> : Environ 50 $ </a:t>
            </a:r>
          </a:p>
          <a:p>
            <a:endParaRPr lang="fr-CA" dirty="0"/>
          </a:p>
          <a:p>
            <a:r>
              <a:rPr lang="fr-CA" b="1" dirty="0"/>
              <a:t>Total estimé :</a:t>
            </a:r>
            <a:r>
              <a:rPr lang="fr-CA" dirty="0"/>
              <a:t> </a:t>
            </a:r>
            <a:r>
              <a:rPr lang="fr-CA" dirty="0">
                <a:solidFill>
                  <a:srgbClr val="FF0000"/>
                </a:solidFill>
              </a:rPr>
              <a:t>Environ 650</a:t>
            </a:r>
            <a:r>
              <a:rPr lang="fr-CA" b="1" dirty="0">
                <a:solidFill>
                  <a:srgbClr val="FF0000"/>
                </a:solidFill>
              </a:rPr>
              <a:t> $</a:t>
            </a:r>
            <a:r>
              <a:rPr lang="fr-CA">
                <a:solidFill>
                  <a:srgbClr val="FF0000"/>
                </a:solidFill>
              </a:rPr>
              <a:t> par mois  8000 $ / an</a:t>
            </a:r>
          </a:p>
        </p:txBody>
      </p:sp>
      <p:sp>
        <p:nvSpPr>
          <p:cNvPr id="4" name="ZoneTexte 3">
            <a:extLst>
              <a:ext uri="{FF2B5EF4-FFF2-40B4-BE49-F238E27FC236}">
                <a16:creationId xmlns:a16="http://schemas.microsoft.com/office/drawing/2014/main" id="{AD7DACC7-7FFC-B564-8FCB-A976CC311E6B}"/>
              </a:ext>
            </a:extLst>
          </p:cNvPr>
          <p:cNvSpPr txBox="1"/>
          <p:nvPr/>
        </p:nvSpPr>
        <p:spPr>
          <a:xfrm>
            <a:off x="581192" y="2327226"/>
            <a:ext cx="3916139" cy="2585323"/>
          </a:xfrm>
          <a:prstGeom prst="rect">
            <a:avLst/>
          </a:prstGeom>
          <a:noFill/>
        </p:spPr>
        <p:txBody>
          <a:bodyPr wrap="square" lIns="91440" tIns="45720" rIns="91440" bIns="45720" anchor="t">
            <a:spAutoFit/>
          </a:bodyPr>
          <a:lstStyle/>
          <a:p>
            <a:pPr>
              <a:buNone/>
            </a:pPr>
            <a:r>
              <a:rPr lang="fr-CA" dirty="0"/>
              <a:t> Transport en commun dans la région de </a:t>
            </a:r>
            <a:r>
              <a:rPr lang="fr-CA"/>
              <a:t>Joliette. </a:t>
            </a:r>
          </a:p>
          <a:p>
            <a:pPr>
              <a:buNone/>
            </a:pPr>
            <a:endParaRPr lang="fr-CA" dirty="0"/>
          </a:p>
          <a:p>
            <a:pPr>
              <a:buFont typeface="Arial" panose="020B0604020202020204" pitchFamily="34" charset="0"/>
              <a:buChar char="•"/>
            </a:pPr>
            <a:r>
              <a:rPr lang="fr-CA" b="1" dirty="0"/>
              <a:t>Abonnement mensuel</a:t>
            </a:r>
            <a:r>
              <a:rPr lang="fr-CA"/>
              <a:t> : 68 $</a:t>
            </a:r>
          </a:p>
          <a:p>
            <a:endParaRPr lang="fr-CA" dirty="0"/>
          </a:p>
          <a:p>
            <a:pPr>
              <a:buFont typeface="Arial" panose="020B0604020202020204" pitchFamily="34" charset="0"/>
              <a:buChar char="•"/>
            </a:pPr>
            <a:r>
              <a:rPr lang="fr-CA" b="1" dirty="0">
                <a:solidFill>
                  <a:srgbClr val="FF0000"/>
                </a:solidFill>
              </a:rPr>
              <a:t>Coût annuel</a:t>
            </a:r>
            <a:r>
              <a:rPr lang="fr-CA">
                <a:solidFill>
                  <a:srgbClr val="FF0000"/>
                </a:solidFill>
              </a:rPr>
              <a:t> :    70$  840 $/an</a:t>
            </a:r>
          </a:p>
          <a:p>
            <a:pPr>
              <a:buFont typeface="Arial" panose="020B0604020202020204" pitchFamily="34" charset="0"/>
              <a:buChar char="•"/>
            </a:pPr>
            <a:endParaRPr lang="fr-CA" dirty="0">
              <a:solidFill>
                <a:srgbClr val="FF0000"/>
              </a:solidFill>
            </a:endParaRPr>
          </a:p>
          <a:p>
            <a:pPr>
              <a:buFont typeface="Arial" panose="020B0604020202020204" pitchFamily="34" charset="0"/>
              <a:buChar char="•"/>
            </a:pPr>
            <a:r>
              <a:rPr lang="fr-CA">
                <a:solidFill>
                  <a:srgbClr val="FF0000"/>
                </a:solidFill>
              </a:rPr>
              <a:t>Joliette – </a:t>
            </a:r>
            <a:r>
              <a:rPr lang="fr-CA" dirty="0">
                <a:solidFill>
                  <a:srgbClr val="FF0000"/>
                </a:solidFill>
              </a:rPr>
              <a:t>Repentign</a:t>
            </a:r>
            <a:r>
              <a:rPr lang="fr-CA">
                <a:solidFill>
                  <a:srgbClr val="FF0000"/>
                </a:solidFill>
              </a:rPr>
              <a:t>y  2100 $ / an</a:t>
            </a:r>
          </a:p>
          <a:p>
            <a:pPr>
              <a:buFont typeface="Arial" panose="020B0604020202020204" pitchFamily="34" charset="0"/>
              <a:buChar char="•"/>
            </a:pPr>
            <a:r>
              <a:rPr lang="fr-CA">
                <a:solidFill>
                  <a:srgbClr val="FF0000"/>
                </a:solidFill>
              </a:rPr>
              <a:t>Joliette - Montréal   2520 $ / an</a:t>
            </a:r>
            <a:endParaRPr lang="fr-CA" dirty="0">
              <a:solidFill>
                <a:srgbClr val="FF0000"/>
              </a:solidFill>
            </a:endParaRPr>
          </a:p>
        </p:txBody>
      </p:sp>
      <p:sp>
        <p:nvSpPr>
          <p:cNvPr id="3" name="ZoneTexte 2">
            <a:extLst>
              <a:ext uri="{FF2B5EF4-FFF2-40B4-BE49-F238E27FC236}">
                <a16:creationId xmlns:a16="http://schemas.microsoft.com/office/drawing/2014/main" id="{CF63F39C-A1FA-280D-3D15-55E3B9E33440}"/>
              </a:ext>
            </a:extLst>
          </p:cNvPr>
          <p:cNvSpPr txBox="1"/>
          <p:nvPr/>
        </p:nvSpPr>
        <p:spPr>
          <a:xfrm>
            <a:off x="2543432" y="5900351"/>
            <a:ext cx="6096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6"/>
              </a:rPr>
              <a:t>Calculateur des coûts d’utilisation d’une automobile de la CAA</a:t>
            </a:r>
            <a:endParaRPr lang="en-US"/>
          </a:p>
          <a:p>
            <a:pPr algn="ctr"/>
            <a:endParaRPr lang="fr-CA"/>
          </a:p>
        </p:txBody>
      </p:sp>
    </p:spTree>
    <p:extLst>
      <p:ext uri="{BB962C8B-B14F-4D97-AF65-F5344CB8AC3E}">
        <p14:creationId xmlns:p14="http://schemas.microsoft.com/office/powerpoint/2010/main" val="6092760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2CB3F9B1-C7E1-490D-871F-E35ACDAFCAD5}"/>
              </a:ext>
            </a:extLst>
          </p:cNvPr>
          <p:cNvSpPr txBox="1"/>
          <p:nvPr>
            <p:custDataLst>
              <p:tags r:id="rId1"/>
            </p:custDataLst>
          </p:nvPr>
        </p:nvSpPr>
        <p:spPr>
          <a:xfrm>
            <a:off x="505384" y="5423656"/>
            <a:ext cx="11124650" cy="656718"/>
          </a:xfrm>
          <a:prstGeom prst="rect">
            <a:avLst/>
          </a:prstGeom>
          <a:noFill/>
        </p:spPr>
        <p:txBody>
          <a:bodyPr wrap="square">
            <a:spAutoFit/>
          </a:bodyPr>
          <a:lstStyle/>
          <a:p>
            <a:pPr algn="ctr">
              <a:lnSpc>
                <a:spcPct val="150000"/>
              </a:lnSpc>
              <a:spcAft>
                <a:spcPts val="800"/>
              </a:spcAft>
            </a:pPr>
            <a:r>
              <a:rPr lang="fr-CA" sz="2800" cap="all">
                <a:solidFill>
                  <a:schemeClr val="tx1">
                    <a:lumMod val="75000"/>
                    <a:lumOff val="25000"/>
                  </a:schemeClr>
                </a:solidFill>
                <a:effectLst/>
                <a:latin typeface="+mj-lt"/>
                <a:ea typeface="Calibri" panose="020F0502020204030204" pitchFamily="34" charset="0"/>
                <a:cs typeface="Times New Roman" panose="02020603050405020304" pitchFamily="18" charset="0"/>
              </a:rPr>
              <a:t>Acheter une voiture </a:t>
            </a:r>
          </a:p>
        </p:txBody>
      </p:sp>
      <p:pic>
        <p:nvPicPr>
          <p:cNvPr id="5" name="Picture 4">
            <a:extLst>
              <a:ext uri="{FF2B5EF4-FFF2-40B4-BE49-F238E27FC236}">
                <a16:creationId xmlns:a16="http://schemas.microsoft.com/office/drawing/2014/main" id="{9D90772C-7D03-41A8-841D-2CBF01340C52}"/>
              </a:ext>
            </a:extLst>
          </p:cNvPr>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p:blipFill>
        <p:spPr bwMode="auto">
          <a:xfrm>
            <a:off x="4086989" y="2294085"/>
            <a:ext cx="3961441" cy="2643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22328905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re 1"/>
          <p:cNvSpPr>
            <a:spLocks noGrp="1"/>
          </p:cNvSpPr>
          <p:nvPr>
            <p:ph type="title"/>
            <p:custDataLst>
              <p:tags r:id="rId1"/>
            </p:custDataLst>
          </p:nvPr>
        </p:nvSpPr>
        <p:spPr/>
        <p:txBody>
          <a:bodyPr>
            <a:normAutofit/>
          </a:bodyPr>
          <a:lstStyle/>
          <a:p>
            <a:r>
              <a:rPr lang="fr-CA">
                <a:solidFill>
                  <a:schemeClr val="tx1">
                    <a:lumMod val="75000"/>
                    <a:lumOff val="25000"/>
                  </a:schemeClr>
                </a:solidFill>
                <a:effectLst/>
                <a:ea typeface="Calibri" panose="020F0502020204030204" pitchFamily="34" charset="0"/>
                <a:cs typeface="Arial" panose="020B0604020202020204" pitchFamily="34" charset="0"/>
              </a:rPr>
              <a:t>Lieux d’achat </a:t>
            </a:r>
            <a:endParaRPr lang="fr-CA" altLang="fr-FR">
              <a:solidFill>
                <a:schemeClr val="tx1">
                  <a:lumMod val="75000"/>
                  <a:lumOff val="25000"/>
                </a:schemeClr>
              </a:solidFill>
            </a:endParaRPr>
          </a:p>
        </p:txBody>
      </p:sp>
      <p:pic>
        <p:nvPicPr>
          <p:cNvPr id="4" name="Image 3">
            <a:extLst>
              <a:ext uri="{FF2B5EF4-FFF2-40B4-BE49-F238E27FC236}">
                <a16:creationId xmlns:a16="http://schemas.microsoft.com/office/drawing/2014/main" id="{F0D80B52-E41D-4177-A9B6-3CAE7CC01907}"/>
              </a:ext>
            </a:extLst>
          </p:cNvPr>
          <p:cNvPicPr>
            <a:picLocks noChangeAspect="1"/>
          </p:cNvPicPr>
          <p:nvPr>
            <p:custDataLst>
              <p:tags r:id="rId2"/>
            </p:custDataLst>
          </p:nvPr>
        </p:nvPicPr>
        <p:blipFill>
          <a:blip r:embed="rId10">
            <a:extLst>
              <a:ext uri="{28A0092B-C50C-407E-A947-70E740481C1C}">
                <a14:useLocalDpi xmlns:a14="http://schemas.microsoft.com/office/drawing/2010/main" val="0"/>
              </a:ext>
            </a:extLst>
          </a:blip>
          <a:srcRect/>
          <a:stretch/>
        </p:blipFill>
        <p:spPr>
          <a:xfrm>
            <a:off x="3791403" y="2500952"/>
            <a:ext cx="4292221" cy="4292221"/>
          </a:xfrm>
          <a:prstGeom prst="rect">
            <a:avLst/>
          </a:prstGeom>
        </p:spPr>
      </p:pic>
      <p:pic>
        <p:nvPicPr>
          <p:cNvPr id="23" name="Picture 4">
            <a:extLst>
              <a:ext uri="{FF2B5EF4-FFF2-40B4-BE49-F238E27FC236}">
                <a16:creationId xmlns:a16="http://schemas.microsoft.com/office/drawing/2014/main" id="{6995EE79-A863-473F-8753-7591984F44AD}"/>
              </a:ext>
            </a:extLst>
          </p:cNvPr>
          <p:cNvPicPr>
            <a:picLocks noChangeAspect="1" noChangeArrowheads="1"/>
          </p:cNvPicPr>
          <p:nvPr>
            <p:custDataLst>
              <p:tags r:id="rId3"/>
            </p:custDataLst>
          </p:nvPr>
        </p:nvPicPr>
        <p:blipFill>
          <a:blip r:embed="rId11">
            <a:extLst>
              <a:ext uri="{28A0092B-C50C-407E-A947-70E740481C1C}">
                <a14:useLocalDpi xmlns:a14="http://schemas.microsoft.com/office/drawing/2010/main" val="0"/>
              </a:ext>
            </a:extLst>
          </a:blip>
          <a:srcRect/>
          <a:stretch>
            <a:fillRect/>
          </a:stretch>
        </p:blipFill>
        <p:spPr bwMode="auto">
          <a:xfrm>
            <a:off x="6608454" y="2321186"/>
            <a:ext cx="1834733" cy="1367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 name="Image 5" descr="Une image contenant texte, bâtiment, terrain, extérieur&#10;&#10;Description générée automatiquement">
            <a:extLst>
              <a:ext uri="{FF2B5EF4-FFF2-40B4-BE49-F238E27FC236}">
                <a16:creationId xmlns:a16="http://schemas.microsoft.com/office/drawing/2014/main" id="{AB202F4B-57E4-42D4-831A-1C77E0904F08}"/>
              </a:ext>
            </a:extLst>
          </p:cNvPr>
          <p:cNvPicPr>
            <a:picLocks noChangeAspect="1"/>
          </p:cNvPicPr>
          <p:nvPr>
            <p:custDataLst>
              <p:tags r:id="rId4"/>
            </p:custDataLst>
          </p:nvPr>
        </p:nvPicPr>
        <p:blipFill>
          <a:blip r:embed="rId12">
            <a:extLst>
              <a:ext uri="{28A0092B-C50C-407E-A947-70E740481C1C}">
                <a14:useLocalDpi xmlns:a14="http://schemas.microsoft.com/office/drawing/2010/main" val="0"/>
              </a:ext>
            </a:extLst>
          </a:blip>
          <a:stretch>
            <a:fillRect/>
          </a:stretch>
        </p:blipFill>
        <p:spPr>
          <a:xfrm>
            <a:off x="3134637" y="2321186"/>
            <a:ext cx="1864911" cy="1367121"/>
          </a:xfrm>
          <a:prstGeom prst="rect">
            <a:avLst/>
          </a:prstGeom>
        </p:spPr>
      </p:pic>
      <p:sp>
        <p:nvSpPr>
          <p:cNvPr id="15" name="ZoneTexte 14">
            <a:extLst>
              <a:ext uri="{FF2B5EF4-FFF2-40B4-BE49-F238E27FC236}">
                <a16:creationId xmlns:a16="http://schemas.microsoft.com/office/drawing/2014/main" id="{8926578C-7853-49C2-8675-439AE30E60BC}"/>
              </a:ext>
            </a:extLst>
          </p:cNvPr>
          <p:cNvSpPr txBox="1"/>
          <p:nvPr>
            <p:custDataLst>
              <p:tags r:id="rId5"/>
            </p:custDataLst>
          </p:nvPr>
        </p:nvSpPr>
        <p:spPr>
          <a:xfrm>
            <a:off x="8740390" y="2879678"/>
            <a:ext cx="2177819" cy="369332"/>
          </a:xfrm>
          <a:prstGeom prst="rect">
            <a:avLst/>
          </a:prstGeom>
          <a:noFill/>
        </p:spPr>
        <p:txBody>
          <a:bodyPr wrap="square" rtlCol="0">
            <a:spAutoFit/>
          </a:bodyPr>
          <a:lstStyle/>
          <a:p>
            <a:r>
              <a:rPr lang="en-CA">
                <a:solidFill>
                  <a:schemeClr val="tx1">
                    <a:lumMod val="75000"/>
                    <a:lumOff val="25000"/>
                  </a:schemeClr>
                </a:solidFill>
                <a:latin typeface="Century Gothic" panose="020B0502020202020204" pitchFamily="34" charset="0"/>
              </a:rPr>
              <a:t>Particulier</a:t>
            </a:r>
            <a:endParaRPr lang="fr-CA">
              <a:solidFill>
                <a:schemeClr val="tx1">
                  <a:lumMod val="75000"/>
                  <a:lumOff val="25000"/>
                </a:schemeClr>
              </a:solidFill>
              <a:latin typeface="Century Gothic" panose="020B0502020202020204" pitchFamily="34" charset="0"/>
            </a:endParaRPr>
          </a:p>
        </p:txBody>
      </p:sp>
      <p:sp>
        <p:nvSpPr>
          <p:cNvPr id="25" name="ZoneTexte 24">
            <a:extLst>
              <a:ext uri="{FF2B5EF4-FFF2-40B4-BE49-F238E27FC236}">
                <a16:creationId xmlns:a16="http://schemas.microsoft.com/office/drawing/2014/main" id="{835E23B7-C186-4E50-917C-877BB1442762}"/>
              </a:ext>
            </a:extLst>
          </p:cNvPr>
          <p:cNvSpPr txBox="1"/>
          <p:nvPr>
            <p:custDataLst>
              <p:tags r:id="rId6"/>
            </p:custDataLst>
          </p:nvPr>
        </p:nvSpPr>
        <p:spPr>
          <a:xfrm>
            <a:off x="956818" y="2899057"/>
            <a:ext cx="2177819" cy="369332"/>
          </a:xfrm>
          <a:prstGeom prst="rect">
            <a:avLst/>
          </a:prstGeom>
          <a:noFill/>
        </p:spPr>
        <p:txBody>
          <a:bodyPr wrap="square" rtlCol="0">
            <a:spAutoFit/>
          </a:bodyPr>
          <a:lstStyle/>
          <a:p>
            <a:r>
              <a:rPr lang="en-CA">
                <a:solidFill>
                  <a:schemeClr val="tx1">
                    <a:lumMod val="75000"/>
                    <a:lumOff val="25000"/>
                  </a:schemeClr>
                </a:solidFill>
                <a:latin typeface="Century Gothic" panose="020B0502020202020204" pitchFamily="34" charset="0"/>
              </a:rPr>
              <a:t>Concessionaire</a:t>
            </a:r>
            <a:endParaRPr lang="fr-CA">
              <a:solidFill>
                <a:schemeClr val="tx1">
                  <a:lumMod val="75000"/>
                  <a:lumOff val="25000"/>
                </a:schemeClr>
              </a:solidFill>
              <a:latin typeface="Century Gothic" panose="020B0502020202020204" pitchFamily="34" charset="0"/>
            </a:endParaRPr>
          </a:p>
        </p:txBody>
      </p:sp>
      <p:pic>
        <p:nvPicPr>
          <p:cNvPr id="26" name="Image 25">
            <a:extLst>
              <a:ext uri="{FF2B5EF4-FFF2-40B4-BE49-F238E27FC236}">
                <a16:creationId xmlns:a16="http://schemas.microsoft.com/office/drawing/2014/main" id="{C9E8AF20-3D06-4A81-9CE7-024B6A7EB744}"/>
              </a:ext>
            </a:extLst>
          </p:cNvPr>
          <p:cNvPicPr>
            <a:picLocks noChangeAspect="1"/>
          </p:cNvPicPr>
          <p:nvPr>
            <p:custDataLst>
              <p:tags r:id="rId7"/>
            </p:custDataLst>
          </p:nvPr>
        </p:nvPicPr>
        <p:blipFill>
          <a:blip r:embed="rId13">
            <a:extLst>
              <a:ext uri="{28A0092B-C50C-407E-A947-70E740481C1C}">
                <a14:useLocalDpi xmlns:a14="http://schemas.microsoft.com/office/drawing/2010/main" val="0"/>
              </a:ext>
            </a:extLst>
          </a:blip>
          <a:stretch>
            <a:fillRect/>
          </a:stretch>
        </p:blipFill>
        <p:spPr>
          <a:xfrm>
            <a:off x="5432299" y="2039368"/>
            <a:ext cx="743403" cy="743403"/>
          </a:xfrm>
          <a:prstGeom prst="rect">
            <a:avLst/>
          </a:prstGeom>
        </p:spPr>
      </p:pic>
    </p:spTree>
    <p:extLst>
      <p:ext uri="{BB962C8B-B14F-4D97-AF65-F5344CB8AC3E}">
        <p14:creationId xmlns:p14="http://schemas.microsoft.com/office/powerpoint/2010/main" val="162299379"/>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re 1"/>
          <p:cNvSpPr>
            <a:spLocks noGrp="1"/>
          </p:cNvSpPr>
          <p:nvPr>
            <p:ph type="title"/>
            <p:custDataLst>
              <p:tags r:id="rId1"/>
            </p:custDataLst>
          </p:nvPr>
        </p:nvSpPr>
        <p:spPr/>
        <p:txBody>
          <a:bodyPr>
            <a:normAutofit/>
          </a:bodyPr>
          <a:lstStyle/>
          <a:p>
            <a:r>
              <a:rPr lang="fr-CA">
                <a:solidFill>
                  <a:schemeClr val="tx1">
                    <a:lumMod val="75000"/>
                    <a:lumOff val="25000"/>
                  </a:schemeClr>
                </a:solidFill>
                <a:effectLst/>
                <a:ea typeface="Calibri" panose="020F0502020204030204" pitchFamily="34" charset="0"/>
                <a:cs typeface="Arial" panose="020B0604020202020204" pitchFamily="34" charset="0"/>
              </a:rPr>
              <a:t>Chez un concessionnaire</a:t>
            </a:r>
            <a:endParaRPr lang="fr-CA" altLang="fr-FR">
              <a:solidFill>
                <a:schemeClr val="tx1">
                  <a:lumMod val="75000"/>
                  <a:lumOff val="25000"/>
                </a:schemeClr>
              </a:solidFill>
            </a:endParaRPr>
          </a:p>
        </p:txBody>
      </p:sp>
      <p:pic>
        <p:nvPicPr>
          <p:cNvPr id="6" name="Image 5" descr="Une image contenant texte, bâtiment, terrain, extérieur&#10;&#10;Description générée automatiquement">
            <a:extLst>
              <a:ext uri="{FF2B5EF4-FFF2-40B4-BE49-F238E27FC236}">
                <a16:creationId xmlns:a16="http://schemas.microsoft.com/office/drawing/2014/main" id="{AB202F4B-57E4-42D4-831A-1C77E0904F08}"/>
              </a:ext>
            </a:extLst>
          </p:cNvPr>
          <p:cNvPicPr>
            <a:picLocks noChangeAspect="1"/>
          </p:cNvPicPr>
          <p:nvPr>
            <p:custDataLst>
              <p:tags r:id="rId2"/>
            </p:custDataLst>
          </p:nvPr>
        </p:nvPicPr>
        <p:blipFill>
          <a:blip r:embed="rId5">
            <a:extLst>
              <a:ext uri="{28A0092B-C50C-407E-A947-70E740481C1C}">
                <a14:useLocalDpi xmlns:a14="http://schemas.microsoft.com/office/drawing/2010/main" val="0"/>
              </a:ext>
            </a:extLst>
          </a:blip>
          <a:stretch>
            <a:fillRect/>
          </a:stretch>
        </p:blipFill>
        <p:spPr>
          <a:xfrm>
            <a:off x="3686387" y="2754767"/>
            <a:ext cx="4639465" cy="3401077"/>
          </a:xfrm>
          <a:prstGeom prst="rect">
            <a:avLst/>
          </a:prstGeom>
        </p:spPr>
      </p:pic>
    </p:spTree>
    <p:extLst>
      <p:ext uri="{BB962C8B-B14F-4D97-AF65-F5344CB8AC3E}">
        <p14:creationId xmlns:p14="http://schemas.microsoft.com/office/powerpoint/2010/main" val="4011126310"/>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re 1"/>
          <p:cNvSpPr>
            <a:spLocks noGrp="1"/>
          </p:cNvSpPr>
          <p:nvPr>
            <p:ph type="title"/>
            <p:custDataLst>
              <p:tags r:id="rId1"/>
            </p:custDataLst>
          </p:nvPr>
        </p:nvSpPr>
        <p:spPr/>
        <p:txBody>
          <a:bodyPr>
            <a:normAutofit/>
          </a:bodyPr>
          <a:lstStyle/>
          <a:p>
            <a:r>
              <a:rPr lang="fr-CA">
                <a:solidFill>
                  <a:schemeClr val="tx1">
                    <a:lumMod val="75000"/>
                    <a:lumOff val="25000"/>
                  </a:schemeClr>
                </a:solidFill>
                <a:effectLst/>
                <a:ea typeface="Calibri" panose="020F0502020204030204" pitchFamily="34" charset="0"/>
                <a:cs typeface="Arial" panose="020B0604020202020204" pitchFamily="34" charset="0"/>
              </a:rPr>
              <a:t>Chez un concessionnaire</a:t>
            </a:r>
            <a:endParaRPr lang="fr-CA" altLang="fr-FR">
              <a:solidFill>
                <a:schemeClr val="tx1">
                  <a:lumMod val="75000"/>
                  <a:lumOff val="25000"/>
                </a:schemeClr>
              </a:solidFill>
            </a:endParaRPr>
          </a:p>
        </p:txBody>
      </p:sp>
      <p:sp>
        <p:nvSpPr>
          <p:cNvPr id="15" name="ZoneTexte 14">
            <a:extLst>
              <a:ext uri="{FF2B5EF4-FFF2-40B4-BE49-F238E27FC236}">
                <a16:creationId xmlns:a16="http://schemas.microsoft.com/office/drawing/2014/main" id="{8926578C-7853-49C2-8675-439AE30E60BC}"/>
              </a:ext>
            </a:extLst>
          </p:cNvPr>
          <p:cNvSpPr txBox="1"/>
          <p:nvPr>
            <p:custDataLst>
              <p:tags r:id="rId2"/>
            </p:custDataLst>
          </p:nvPr>
        </p:nvSpPr>
        <p:spPr>
          <a:xfrm>
            <a:off x="581192" y="5012534"/>
            <a:ext cx="2177819" cy="646331"/>
          </a:xfrm>
          <a:prstGeom prst="rect">
            <a:avLst/>
          </a:prstGeom>
          <a:noFill/>
        </p:spPr>
        <p:txBody>
          <a:bodyPr wrap="square" rtlCol="0">
            <a:spAutoFit/>
          </a:bodyPr>
          <a:lstStyle/>
          <a:p>
            <a:r>
              <a:rPr lang="en-CA">
                <a:solidFill>
                  <a:schemeClr val="tx1">
                    <a:lumMod val="75000"/>
                    <a:lumOff val="25000"/>
                  </a:schemeClr>
                </a:solidFill>
                <a:latin typeface="Century Gothic" panose="020B0502020202020204" pitchFamily="34" charset="0"/>
              </a:rPr>
              <a:t>Contract de vente</a:t>
            </a:r>
            <a:endParaRPr lang="fr-CA">
              <a:solidFill>
                <a:schemeClr val="tx1">
                  <a:lumMod val="75000"/>
                  <a:lumOff val="25000"/>
                </a:schemeClr>
              </a:solidFill>
              <a:latin typeface="Century Gothic" panose="020B0502020202020204" pitchFamily="34" charset="0"/>
            </a:endParaRPr>
          </a:p>
        </p:txBody>
      </p:sp>
      <p:sp>
        <p:nvSpPr>
          <p:cNvPr id="25" name="ZoneTexte 24">
            <a:extLst>
              <a:ext uri="{FF2B5EF4-FFF2-40B4-BE49-F238E27FC236}">
                <a16:creationId xmlns:a16="http://schemas.microsoft.com/office/drawing/2014/main" id="{835E23B7-C186-4E50-917C-877BB1442762}"/>
              </a:ext>
            </a:extLst>
          </p:cNvPr>
          <p:cNvSpPr txBox="1"/>
          <p:nvPr>
            <p:custDataLst>
              <p:tags r:id="rId3"/>
            </p:custDataLst>
          </p:nvPr>
        </p:nvSpPr>
        <p:spPr>
          <a:xfrm>
            <a:off x="2991282" y="3027271"/>
            <a:ext cx="791510" cy="1323439"/>
          </a:xfrm>
          <a:prstGeom prst="rect">
            <a:avLst/>
          </a:prstGeom>
          <a:noFill/>
        </p:spPr>
        <p:txBody>
          <a:bodyPr wrap="square" rtlCol="0">
            <a:spAutoFit/>
          </a:bodyPr>
          <a:lstStyle/>
          <a:p>
            <a:r>
              <a:rPr lang="en-CA" sz="8000">
                <a:solidFill>
                  <a:schemeClr val="tx1">
                    <a:lumMod val="75000"/>
                    <a:lumOff val="25000"/>
                  </a:schemeClr>
                </a:solidFill>
                <a:latin typeface="Century Gothic" panose="020B0502020202020204" pitchFamily="34" charset="0"/>
              </a:rPr>
              <a:t>+</a:t>
            </a:r>
            <a:endParaRPr lang="fr-CA" sz="8000">
              <a:solidFill>
                <a:schemeClr val="tx1">
                  <a:lumMod val="75000"/>
                  <a:lumOff val="25000"/>
                </a:schemeClr>
              </a:solidFill>
              <a:latin typeface="Century Gothic" panose="020B0502020202020204" pitchFamily="34" charset="0"/>
            </a:endParaRPr>
          </a:p>
        </p:txBody>
      </p:sp>
      <p:pic>
        <p:nvPicPr>
          <p:cNvPr id="9" name="Picture 7">
            <a:extLst>
              <a:ext uri="{FF2B5EF4-FFF2-40B4-BE49-F238E27FC236}">
                <a16:creationId xmlns:a16="http://schemas.microsoft.com/office/drawing/2014/main" id="{17545607-C8B9-4D43-97BD-D39D5CCA5B3C}"/>
              </a:ext>
            </a:extLst>
          </p:cNvPr>
          <p:cNvPicPr>
            <a:picLocks noChangeAspect="1" noChangeArrowheads="1"/>
          </p:cNvPicPr>
          <p:nvPr>
            <p:custDataLst>
              <p:tags r:id="rId4"/>
            </p:custDataLst>
          </p:nvPr>
        </p:nvPicPr>
        <p:blipFill>
          <a:blip r:embed="rId17">
            <a:extLst>
              <a:ext uri="{28A0092B-C50C-407E-A947-70E740481C1C}">
                <a14:useLocalDpi xmlns:a14="http://schemas.microsoft.com/office/drawing/2010/main" val="0"/>
              </a:ext>
            </a:extLst>
          </a:blip>
          <a:srcRect/>
          <a:stretch>
            <a:fillRect/>
          </a:stretch>
        </p:blipFill>
        <p:spPr bwMode="auto">
          <a:xfrm>
            <a:off x="573912" y="2589550"/>
            <a:ext cx="1963411" cy="219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3" name="Image 2" descr="Une image contenant outil, marteau&#10;&#10;Description générée automatiquement">
            <a:extLst>
              <a:ext uri="{FF2B5EF4-FFF2-40B4-BE49-F238E27FC236}">
                <a16:creationId xmlns:a16="http://schemas.microsoft.com/office/drawing/2014/main" id="{BA8850E3-B138-4D2E-82F4-8C9788809B4C}"/>
              </a:ext>
            </a:extLst>
          </p:cNvPr>
          <p:cNvPicPr>
            <a:picLocks noChangeAspect="1"/>
          </p:cNvPicPr>
          <p:nvPr>
            <p:custDataLst>
              <p:tags r:id="rId5"/>
            </p:custDataLst>
          </p:nvPr>
        </p:nvPicPr>
        <p:blipFill>
          <a:blip r:embed="rId18">
            <a:extLst>
              <a:ext uri="{28A0092B-C50C-407E-A947-70E740481C1C}">
                <a14:useLocalDpi xmlns:a14="http://schemas.microsoft.com/office/drawing/2010/main" val="0"/>
              </a:ext>
            </a:extLst>
          </a:blip>
          <a:stretch>
            <a:fillRect/>
          </a:stretch>
        </p:blipFill>
        <p:spPr>
          <a:xfrm>
            <a:off x="4110889" y="3027270"/>
            <a:ext cx="2385920" cy="1323440"/>
          </a:xfrm>
          <a:prstGeom prst="rect">
            <a:avLst/>
          </a:prstGeom>
        </p:spPr>
      </p:pic>
      <p:sp>
        <p:nvSpPr>
          <p:cNvPr id="12" name="ZoneTexte 11">
            <a:extLst>
              <a:ext uri="{FF2B5EF4-FFF2-40B4-BE49-F238E27FC236}">
                <a16:creationId xmlns:a16="http://schemas.microsoft.com/office/drawing/2014/main" id="{06AD6AF4-8B1A-443D-9EE8-B490F11AA1EF}"/>
              </a:ext>
            </a:extLst>
          </p:cNvPr>
          <p:cNvSpPr txBox="1"/>
          <p:nvPr>
            <p:custDataLst>
              <p:tags r:id="rId6"/>
            </p:custDataLst>
          </p:nvPr>
        </p:nvSpPr>
        <p:spPr>
          <a:xfrm>
            <a:off x="4110889" y="5012534"/>
            <a:ext cx="2385920" cy="646331"/>
          </a:xfrm>
          <a:prstGeom prst="rect">
            <a:avLst/>
          </a:prstGeom>
          <a:noFill/>
        </p:spPr>
        <p:txBody>
          <a:bodyPr wrap="square" rtlCol="0">
            <a:spAutoFit/>
          </a:bodyPr>
          <a:lstStyle/>
          <a:p>
            <a:r>
              <a:rPr lang="en-CA" err="1">
                <a:solidFill>
                  <a:schemeClr val="tx1">
                    <a:lumMod val="75000"/>
                    <a:lumOff val="25000"/>
                  </a:schemeClr>
                </a:solidFill>
                <a:latin typeface="Century Gothic" panose="020B0502020202020204" pitchFamily="34" charset="0"/>
              </a:rPr>
              <a:t>Loi</a:t>
            </a:r>
            <a:r>
              <a:rPr lang="en-CA">
                <a:solidFill>
                  <a:schemeClr val="tx1">
                    <a:lumMod val="75000"/>
                    <a:lumOff val="25000"/>
                  </a:schemeClr>
                </a:solidFill>
                <a:latin typeface="Century Gothic" panose="020B0502020202020204" pitchFamily="34" charset="0"/>
              </a:rPr>
              <a:t> de la protection du </a:t>
            </a:r>
            <a:r>
              <a:rPr lang="en-CA" err="1">
                <a:solidFill>
                  <a:schemeClr val="tx1">
                    <a:lumMod val="75000"/>
                    <a:lumOff val="25000"/>
                  </a:schemeClr>
                </a:solidFill>
                <a:latin typeface="Century Gothic" panose="020B0502020202020204" pitchFamily="34" charset="0"/>
              </a:rPr>
              <a:t>consommateur</a:t>
            </a:r>
            <a:r>
              <a:rPr lang="en-CA">
                <a:solidFill>
                  <a:schemeClr val="tx1">
                    <a:lumMod val="75000"/>
                    <a:lumOff val="25000"/>
                  </a:schemeClr>
                </a:solidFill>
                <a:latin typeface="Century Gothic" panose="020B0502020202020204" pitchFamily="34" charset="0"/>
              </a:rPr>
              <a:t> </a:t>
            </a:r>
            <a:endParaRPr lang="fr-CA">
              <a:solidFill>
                <a:schemeClr val="tx1">
                  <a:lumMod val="75000"/>
                  <a:lumOff val="25000"/>
                </a:schemeClr>
              </a:solidFill>
              <a:latin typeface="Century Gothic" panose="020B0502020202020204" pitchFamily="34" charset="0"/>
            </a:endParaRPr>
          </a:p>
        </p:txBody>
      </p:sp>
      <p:sp>
        <p:nvSpPr>
          <p:cNvPr id="13" name="ZoneTexte 12">
            <a:extLst>
              <a:ext uri="{FF2B5EF4-FFF2-40B4-BE49-F238E27FC236}">
                <a16:creationId xmlns:a16="http://schemas.microsoft.com/office/drawing/2014/main" id="{5B2A6BD2-66D7-4C78-907D-0B8C8AE1F3AC}"/>
              </a:ext>
            </a:extLst>
          </p:cNvPr>
          <p:cNvSpPr txBox="1"/>
          <p:nvPr>
            <p:custDataLst>
              <p:tags r:id="rId7"/>
            </p:custDataLst>
          </p:nvPr>
        </p:nvSpPr>
        <p:spPr>
          <a:xfrm>
            <a:off x="6717610" y="3027271"/>
            <a:ext cx="788660" cy="1323439"/>
          </a:xfrm>
          <a:prstGeom prst="rect">
            <a:avLst/>
          </a:prstGeom>
          <a:noFill/>
        </p:spPr>
        <p:txBody>
          <a:bodyPr wrap="square" rtlCol="0">
            <a:spAutoFit/>
          </a:bodyPr>
          <a:lstStyle/>
          <a:p>
            <a:r>
              <a:rPr lang="en-CA" sz="8000">
                <a:solidFill>
                  <a:schemeClr val="tx1">
                    <a:lumMod val="75000"/>
                    <a:lumOff val="25000"/>
                  </a:schemeClr>
                </a:solidFill>
                <a:latin typeface="Century Gothic" panose="020B0502020202020204" pitchFamily="34" charset="0"/>
              </a:rPr>
              <a:t>=</a:t>
            </a:r>
            <a:endParaRPr lang="fr-CA" sz="8000">
              <a:solidFill>
                <a:schemeClr val="tx1">
                  <a:lumMod val="75000"/>
                  <a:lumOff val="25000"/>
                </a:schemeClr>
              </a:solidFill>
              <a:latin typeface="Century Gothic" panose="020B0502020202020204" pitchFamily="34" charset="0"/>
            </a:endParaRPr>
          </a:p>
        </p:txBody>
      </p:sp>
      <p:pic>
        <p:nvPicPr>
          <p:cNvPr id="7" name="Image 6">
            <a:extLst>
              <a:ext uri="{FF2B5EF4-FFF2-40B4-BE49-F238E27FC236}">
                <a16:creationId xmlns:a16="http://schemas.microsoft.com/office/drawing/2014/main" id="{0F3B8EA9-D160-4FB2-BBE8-C234144AC13B}"/>
              </a:ext>
            </a:extLst>
          </p:cNvPr>
          <p:cNvPicPr>
            <a:picLocks noChangeAspect="1"/>
          </p:cNvPicPr>
          <p:nvPr>
            <p:custDataLst>
              <p:tags r:id="rId8"/>
            </p:custDataLst>
          </p:nvPr>
        </p:nvPicPr>
        <p:blipFill>
          <a:blip r:embed="rId19">
            <a:extLst>
              <a:ext uri="{28A0092B-C50C-407E-A947-70E740481C1C}">
                <a14:useLocalDpi xmlns:a14="http://schemas.microsoft.com/office/drawing/2010/main" val="0"/>
              </a:ext>
            </a:extLst>
          </a:blip>
          <a:stretch>
            <a:fillRect/>
          </a:stretch>
        </p:blipFill>
        <p:spPr>
          <a:xfrm>
            <a:off x="7623196" y="2798787"/>
            <a:ext cx="2778821" cy="1619532"/>
          </a:xfrm>
          <a:prstGeom prst="rect">
            <a:avLst/>
          </a:prstGeom>
        </p:spPr>
      </p:pic>
      <p:pic>
        <p:nvPicPr>
          <p:cNvPr id="10" name="Image 9">
            <a:extLst>
              <a:ext uri="{FF2B5EF4-FFF2-40B4-BE49-F238E27FC236}">
                <a16:creationId xmlns:a16="http://schemas.microsoft.com/office/drawing/2014/main" id="{D54B0FEA-A76B-439D-8125-B55C684CD901}"/>
              </a:ext>
            </a:extLst>
          </p:cNvPr>
          <p:cNvPicPr>
            <a:picLocks noChangeAspect="1"/>
          </p:cNvPicPr>
          <p:nvPr>
            <p:custDataLst>
              <p:tags r:id="rId9"/>
            </p:custDataLst>
          </p:nvPr>
        </p:nvPicPr>
        <p:blipFill>
          <a:blip r:embed="rId20">
            <a:extLst>
              <a:ext uri="{28A0092B-C50C-407E-A947-70E740481C1C}">
                <a14:useLocalDpi xmlns:a14="http://schemas.microsoft.com/office/drawing/2010/main" val="0"/>
              </a:ext>
            </a:extLst>
          </a:blip>
          <a:stretch>
            <a:fillRect/>
          </a:stretch>
        </p:blipFill>
        <p:spPr>
          <a:xfrm>
            <a:off x="8868664" y="3428999"/>
            <a:ext cx="485723" cy="392373"/>
          </a:xfrm>
          <a:prstGeom prst="rect">
            <a:avLst/>
          </a:prstGeom>
        </p:spPr>
      </p:pic>
      <p:sp>
        <p:nvSpPr>
          <p:cNvPr id="18" name="ZoneTexte 17">
            <a:extLst>
              <a:ext uri="{FF2B5EF4-FFF2-40B4-BE49-F238E27FC236}">
                <a16:creationId xmlns:a16="http://schemas.microsoft.com/office/drawing/2014/main" id="{DD9FC0B3-3987-40DC-8ACF-D8C25BB87086}"/>
              </a:ext>
            </a:extLst>
          </p:cNvPr>
          <p:cNvSpPr txBox="1"/>
          <p:nvPr>
            <p:custDataLst>
              <p:tags r:id="rId10"/>
            </p:custDataLst>
          </p:nvPr>
        </p:nvSpPr>
        <p:spPr>
          <a:xfrm>
            <a:off x="7794571" y="5012534"/>
            <a:ext cx="2385920" cy="369332"/>
          </a:xfrm>
          <a:prstGeom prst="rect">
            <a:avLst/>
          </a:prstGeom>
          <a:noFill/>
        </p:spPr>
        <p:txBody>
          <a:bodyPr wrap="square" rtlCol="0">
            <a:spAutoFit/>
          </a:bodyPr>
          <a:lstStyle/>
          <a:p>
            <a:r>
              <a:rPr lang="en-CA" err="1">
                <a:solidFill>
                  <a:schemeClr val="tx1">
                    <a:lumMod val="75000"/>
                    <a:lumOff val="25000"/>
                  </a:schemeClr>
                </a:solidFill>
                <a:latin typeface="Century Gothic" panose="020B0502020202020204" pitchFamily="34" charset="0"/>
              </a:rPr>
              <a:t>Achat</a:t>
            </a:r>
            <a:r>
              <a:rPr lang="en-CA">
                <a:solidFill>
                  <a:schemeClr val="tx1">
                    <a:lumMod val="75000"/>
                    <a:lumOff val="25000"/>
                  </a:schemeClr>
                </a:solidFill>
                <a:latin typeface="Century Gothic" panose="020B0502020202020204" pitchFamily="34" charset="0"/>
              </a:rPr>
              <a:t> protégé</a:t>
            </a:r>
            <a:endParaRPr lang="fr-CA">
              <a:solidFill>
                <a:schemeClr val="tx1">
                  <a:lumMod val="75000"/>
                  <a:lumOff val="25000"/>
                </a:schemeClr>
              </a:solidFill>
              <a:latin typeface="Century Gothic" panose="020B0502020202020204" pitchFamily="34" charset="0"/>
            </a:endParaRPr>
          </a:p>
        </p:txBody>
      </p:sp>
      <p:pic>
        <p:nvPicPr>
          <p:cNvPr id="4" name="Image 3" descr="Une image contenant ciel, route, extérieur, bleu&#10;&#10;Description générée automatiquement">
            <a:extLst>
              <a:ext uri="{FF2B5EF4-FFF2-40B4-BE49-F238E27FC236}">
                <a16:creationId xmlns:a16="http://schemas.microsoft.com/office/drawing/2014/main" id="{058AFF5E-3CB8-47D4-B7FD-E05290037853}"/>
              </a:ext>
            </a:extLst>
          </p:cNvPr>
          <p:cNvPicPr>
            <a:picLocks noChangeAspect="1"/>
          </p:cNvPicPr>
          <p:nvPr>
            <p:custDataLst>
              <p:tags r:id="rId11"/>
            </p:custDataLst>
          </p:nvPr>
        </p:nvPicPr>
        <p:blipFill>
          <a:blip r:embed="rId21">
            <a:extLst>
              <a:ext uri="{28A0092B-C50C-407E-A947-70E740481C1C}">
                <a14:useLocalDpi xmlns:a14="http://schemas.microsoft.com/office/drawing/2010/main" val="0"/>
              </a:ext>
            </a:extLst>
          </a:blip>
          <a:stretch>
            <a:fillRect/>
          </a:stretch>
        </p:blipFill>
        <p:spPr>
          <a:xfrm>
            <a:off x="5998119" y="649704"/>
            <a:ext cx="1625077" cy="1081692"/>
          </a:xfrm>
          <a:prstGeom prst="rect">
            <a:avLst/>
          </a:prstGeom>
        </p:spPr>
      </p:pic>
      <p:pic>
        <p:nvPicPr>
          <p:cNvPr id="6" name="Image 5" descr="Une image contenant voiture, extérieur, garé, transport&#10;&#10;Description générée automatiquement">
            <a:extLst>
              <a:ext uri="{FF2B5EF4-FFF2-40B4-BE49-F238E27FC236}">
                <a16:creationId xmlns:a16="http://schemas.microsoft.com/office/drawing/2014/main" id="{86600F93-DF40-4CD3-BDAE-0B3BF90CA284}"/>
              </a:ext>
            </a:extLst>
          </p:cNvPr>
          <p:cNvPicPr>
            <a:picLocks noChangeAspect="1"/>
          </p:cNvPicPr>
          <p:nvPr>
            <p:custDataLst>
              <p:tags r:id="rId12"/>
            </p:custDataLst>
          </p:nvPr>
        </p:nvPicPr>
        <p:blipFill>
          <a:blip r:embed="rId22">
            <a:extLst>
              <a:ext uri="{28A0092B-C50C-407E-A947-70E740481C1C}">
                <a14:useLocalDpi xmlns:a14="http://schemas.microsoft.com/office/drawing/2010/main" val="0"/>
              </a:ext>
            </a:extLst>
          </a:blip>
          <a:stretch>
            <a:fillRect/>
          </a:stretch>
        </p:blipFill>
        <p:spPr>
          <a:xfrm>
            <a:off x="8004958" y="649704"/>
            <a:ext cx="1925105" cy="1094904"/>
          </a:xfrm>
          <a:prstGeom prst="rect">
            <a:avLst/>
          </a:prstGeom>
        </p:spPr>
      </p:pic>
      <p:sp>
        <p:nvSpPr>
          <p:cNvPr id="2" name="ZoneTexte 1">
            <a:extLst>
              <a:ext uri="{FF2B5EF4-FFF2-40B4-BE49-F238E27FC236}">
                <a16:creationId xmlns:a16="http://schemas.microsoft.com/office/drawing/2014/main" id="{F098AE52-3C22-4D99-AEF0-B10CC5F85563}"/>
              </a:ext>
            </a:extLst>
          </p:cNvPr>
          <p:cNvSpPr txBox="1"/>
          <p:nvPr>
            <p:custDataLst>
              <p:tags r:id="rId13"/>
            </p:custDataLst>
          </p:nvPr>
        </p:nvSpPr>
        <p:spPr>
          <a:xfrm>
            <a:off x="6316557" y="1911801"/>
            <a:ext cx="1265891" cy="369332"/>
          </a:xfrm>
          <a:prstGeom prst="rect">
            <a:avLst/>
          </a:prstGeom>
          <a:noFill/>
        </p:spPr>
        <p:txBody>
          <a:bodyPr wrap="square" rtlCol="0">
            <a:spAutoFit/>
          </a:bodyPr>
          <a:lstStyle/>
          <a:p>
            <a:r>
              <a:rPr lang="fr-CA">
                <a:latin typeface="Century Gothic" panose="020B0502020202020204" pitchFamily="34" charset="0"/>
              </a:rPr>
              <a:t>usagé</a:t>
            </a:r>
          </a:p>
        </p:txBody>
      </p:sp>
      <p:sp>
        <p:nvSpPr>
          <p:cNvPr id="5" name="ZoneTexte 4">
            <a:extLst>
              <a:ext uri="{FF2B5EF4-FFF2-40B4-BE49-F238E27FC236}">
                <a16:creationId xmlns:a16="http://schemas.microsoft.com/office/drawing/2014/main" id="{AE402E83-BFC0-45CB-A179-F2F3AAC1C88A}"/>
              </a:ext>
            </a:extLst>
          </p:cNvPr>
          <p:cNvSpPr txBox="1"/>
          <p:nvPr>
            <p:custDataLst>
              <p:tags r:id="rId14"/>
            </p:custDataLst>
          </p:nvPr>
        </p:nvSpPr>
        <p:spPr>
          <a:xfrm>
            <a:off x="8597258" y="1904239"/>
            <a:ext cx="1028534" cy="369332"/>
          </a:xfrm>
          <a:prstGeom prst="rect">
            <a:avLst/>
          </a:prstGeom>
          <a:noFill/>
        </p:spPr>
        <p:txBody>
          <a:bodyPr wrap="square" rtlCol="0">
            <a:spAutoFit/>
          </a:bodyPr>
          <a:lstStyle/>
          <a:p>
            <a:r>
              <a:rPr lang="fr-CA">
                <a:latin typeface="Century Gothic" panose="020B0502020202020204" pitchFamily="34" charset="0"/>
              </a:rPr>
              <a:t>neuf</a:t>
            </a:r>
          </a:p>
        </p:txBody>
      </p:sp>
    </p:spTree>
    <p:extLst>
      <p:ext uri="{BB962C8B-B14F-4D97-AF65-F5344CB8AC3E}">
        <p14:creationId xmlns:p14="http://schemas.microsoft.com/office/powerpoint/2010/main" val="3455580144"/>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idx="4294967295"/>
            <p:custDataLst>
              <p:tags r:id="rId1"/>
            </p:custDataLst>
          </p:nvPr>
        </p:nvSpPr>
        <p:spPr>
          <a:xfrm>
            <a:off x="2209800" y="463550"/>
            <a:ext cx="7754938" cy="1435100"/>
          </a:xfrm>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CA" altLang="fr-FR" b="1"/>
              <a:t>Acheter une auto : 2 choix</a:t>
            </a:r>
          </a:p>
        </p:txBody>
      </p:sp>
      <p:sp>
        <p:nvSpPr>
          <p:cNvPr id="20492" name="Text Box 11"/>
          <p:cNvSpPr txBox="1">
            <a:spLocks noChangeArrowheads="1"/>
          </p:cNvSpPr>
          <p:nvPr>
            <p:custDataLst>
              <p:tags r:id="rId2"/>
            </p:custDataLst>
          </p:nvPr>
        </p:nvSpPr>
        <p:spPr bwMode="auto">
          <a:xfrm>
            <a:off x="8783780" y="3586988"/>
            <a:ext cx="1857846" cy="281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eaLnBrk="1" hangingPunct="1">
              <a:buClrTx/>
              <a:buFontTx/>
              <a:buNone/>
            </a:pPr>
            <a:r>
              <a:rPr lang="fr-CA" altLang="fr-FR" sz="1800">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Prix plus élevé</a:t>
            </a:r>
          </a:p>
        </p:txBody>
      </p:sp>
      <p:sp>
        <p:nvSpPr>
          <p:cNvPr id="17" name="Text Box 11">
            <a:extLst>
              <a:ext uri="{FF2B5EF4-FFF2-40B4-BE49-F238E27FC236}">
                <a16:creationId xmlns:a16="http://schemas.microsoft.com/office/drawing/2014/main" id="{1B752DC6-AA1B-4BD9-8759-16BAC42309B8}"/>
              </a:ext>
            </a:extLst>
          </p:cNvPr>
          <p:cNvSpPr txBox="1">
            <a:spLocks noChangeArrowheads="1"/>
          </p:cNvSpPr>
          <p:nvPr>
            <p:custDataLst>
              <p:tags r:id="rId3"/>
            </p:custDataLst>
          </p:nvPr>
        </p:nvSpPr>
        <p:spPr bwMode="auto">
          <a:xfrm>
            <a:off x="2988820" y="3228381"/>
            <a:ext cx="1630270" cy="640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nchor="t"/>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eaLnBrk="1" hangingPunct="1">
              <a:buClrTx/>
            </a:pPr>
            <a:r>
              <a:rPr lang="fr-CA" altLang="fr-FR" sz="1800" dirty="0">
                <a:solidFill>
                  <a:schemeClr val="tx1">
                    <a:lumMod val="75000"/>
                    <a:lumOff val="25000"/>
                  </a:schemeClr>
                </a:solidFill>
                <a:latin typeface="Century Gothic"/>
                <a:ea typeface="Arial Unicode MS"/>
                <a:cs typeface="Arial Unicode MS"/>
              </a:rPr>
              <a:t>Fabricant</a:t>
            </a:r>
          </a:p>
        </p:txBody>
      </p:sp>
      <p:pic>
        <p:nvPicPr>
          <p:cNvPr id="7" name="Image 6">
            <a:extLst>
              <a:ext uri="{FF2B5EF4-FFF2-40B4-BE49-F238E27FC236}">
                <a16:creationId xmlns:a16="http://schemas.microsoft.com/office/drawing/2014/main" id="{1EFAEF1F-79FD-4063-BE52-5D56D2DB3C61}"/>
              </a:ext>
            </a:extLst>
          </p:cNvPr>
          <p:cNvPicPr>
            <a:picLocks noChangeAspect="1"/>
          </p:cNvPicPr>
          <p:nvPr>
            <p:custDataLst>
              <p:tags r:id="rId4"/>
            </p:custDataLst>
          </p:nvPr>
        </p:nvPicPr>
        <p:blipFill>
          <a:blip r:embed="rId24">
            <a:extLst>
              <a:ext uri="{28A0092B-C50C-407E-A947-70E740481C1C}">
                <a14:useLocalDpi xmlns:a14="http://schemas.microsoft.com/office/drawing/2010/main" val="0"/>
              </a:ext>
            </a:extLst>
          </a:blip>
          <a:stretch>
            <a:fillRect/>
          </a:stretch>
        </p:blipFill>
        <p:spPr>
          <a:xfrm>
            <a:off x="1233943" y="633397"/>
            <a:ext cx="1466850" cy="1171575"/>
          </a:xfrm>
          <a:prstGeom prst="rect">
            <a:avLst/>
          </a:prstGeom>
        </p:spPr>
      </p:pic>
      <p:pic>
        <p:nvPicPr>
          <p:cNvPr id="9" name="Image 8">
            <a:extLst>
              <a:ext uri="{FF2B5EF4-FFF2-40B4-BE49-F238E27FC236}">
                <a16:creationId xmlns:a16="http://schemas.microsoft.com/office/drawing/2014/main" id="{B8197F10-8F83-4CBC-9514-B4050240AC31}"/>
              </a:ext>
            </a:extLst>
          </p:cNvPr>
          <p:cNvPicPr>
            <a:picLocks noChangeAspect="1"/>
          </p:cNvPicPr>
          <p:nvPr>
            <p:custDataLst>
              <p:tags r:id="rId5"/>
            </p:custDataLst>
          </p:nvPr>
        </p:nvPicPr>
        <p:blipFill>
          <a:blip r:embed="rId25">
            <a:extLst>
              <a:ext uri="{28A0092B-C50C-407E-A947-70E740481C1C}">
                <a14:useLocalDpi xmlns:a14="http://schemas.microsoft.com/office/drawing/2010/main" val="0"/>
              </a:ext>
            </a:extLst>
          </a:blip>
          <a:stretch>
            <a:fillRect/>
          </a:stretch>
        </p:blipFill>
        <p:spPr>
          <a:xfrm>
            <a:off x="9104062" y="819872"/>
            <a:ext cx="1171575" cy="923925"/>
          </a:xfrm>
          <a:prstGeom prst="rect">
            <a:avLst/>
          </a:prstGeom>
        </p:spPr>
      </p:pic>
      <p:cxnSp>
        <p:nvCxnSpPr>
          <p:cNvPr id="11" name="Connecteur droit 10">
            <a:extLst>
              <a:ext uri="{FF2B5EF4-FFF2-40B4-BE49-F238E27FC236}">
                <a16:creationId xmlns:a16="http://schemas.microsoft.com/office/drawing/2014/main" id="{10683FAC-CF66-4E50-8B17-5150CED21054}"/>
              </a:ext>
            </a:extLst>
          </p:cNvPr>
          <p:cNvCxnSpPr>
            <a:cxnSpLocks/>
          </p:cNvCxnSpPr>
          <p:nvPr>
            <p:custDataLst>
              <p:tags r:id="rId6"/>
            </p:custDataLst>
          </p:nvPr>
        </p:nvCxnSpPr>
        <p:spPr>
          <a:xfrm>
            <a:off x="6014582" y="2442710"/>
            <a:ext cx="1" cy="4237337"/>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25" name="Image 24" descr="Une image contenant texte, bâtiment, terrain, extérieur&#10;&#10;Description générée automatiquement">
            <a:extLst>
              <a:ext uri="{FF2B5EF4-FFF2-40B4-BE49-F238E27FC236}">
                <a16:creationId xmlns:a16="http://schemas.microsoft.com/office/drawing/2014/main" id="{E59C2661-0706-42B0-BF46-C2CDDC157E1D}"/>
              </a:ext>
            </a:extLst>
          </p:cNvPr>
          <p:cNvPicPr>
            <a:picLocks noChangeAspect="1"/>
          </p:cNvPicPr>
          <p:nvPr>
            <p:custDataLst>
              <p:tags r:id="rId7"/>
            </p:custDataLst>
          </p:nvPr>
        </p:nvPicPr>
        <p:blipFill>
          <a:blip r:embed="rId26">
            <a:extLst>
              <a:ext uri="{28A0092B-C50C-407E-A947-70E740481C1C}">
                <a14:useLocalDpi xmlns:a14="http://schemas.microsoft.com/office/drawing/2010/main" val="0"/>
              </a:ext>
            </a:extLst>
          </a:blip>
          <a:stretch>
            <a:fillRect/>
          </a:stretch>
        </p:blipFill>
        <p:spPr>
          <a:xfrm>
            <a:off x="4900295" y="597622"/>
            <a:ext cx="2228574" cy="1633712"/>
          </a:xfrm>
          <a:prstGeom prst="rect">
            <a:avLst/>
          </a:prstGeom>
        </p:spPr>
      </p:pic>
      <p:pic>
        <p:nvPicPr>
          <p:cNvPr id="26" name="Picture 1">
            <a:extLst>
              <a:ext uri="{FF2B5EF4-FFF2-40B4-BE49-F238E27FC236}">
                <a16:creationId xmlns:a16="http://schemas.microsoft.com/office/drawing/2014/main" id="{204C90DE-A756-4F91-84B5-A56A35F938CE}"/>
              </a:ext>
            </a:extLst>
          </p:cNvPr>
          <p:cNvPicPr>
            <a:picLocks noChangeAspect="1" noChangeArrowheads="1"/>
          </p:cNvPicPr>
          <p:nvPr>
            <p:custDataLst>
              <p:tags r:id="rId8"/>
            </p:custDataLst>
          </p:nvPr>
        </p:nvPicPr>
        <p:blipFill>
          <a:blip r:embed="rId27">
            <a:extLst>
              <a:ext uri="{28A0092B-C50C-407E-A947-70E740481C1C}">
                <a14:useLocalDpi xmlns:a14="http://schemas.microsoft.com/office/drawing/2010/main" val="0"/>
              </a:ext>
            </a:extLst>
          </a:blip>
          <a:srcRect/>
          <a:stretch>
            <a:fillRect/>
          </a:stretch>
        </p:blipFill>
        <p:spPr bwMode="auto">
          <a:xfrm>
            <a:off x="442704" y="2577807"/>
            <a:ext cx="1919287"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cxnSp>
        <p:nvCxnSpPr>
          <p:cNvPr id="14" name="Connecteur droit 13">
            <a:extLst>
              <a:ext uri="{FF2B5EF4-FFF2-40B4-BE49-F238E27FC236}">
                <a16:creationId xmlns:a16="http://schemas.microsoft.com/office/drawing/2014/main" id="{49E503FB-8D1E-425F-B453-878F577BC7D0}"/>
              </a:ext>
            </a:extLst>
          </p:cNvPr>
          <p:cNvCxnSpPr/>
          <p:nvPr>
            <p:custDataLst>
              <p:tags r:id="rId9"/>
            </p:custDataLst>
          </p:nvPr>
        </p:nvCxnSpPr>
        <p:spPr>
          <a:xfrm>
            <a:off x="686135" y="2630273"/>
            <a:ext cx="3986044"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0" name="Connecteur droit 29">
            <a:extLst>
              <a:ext uri="{FF2B5EF4-FFF2-40B4-BE49-F238E27FC236}">
                <a16:creationId xmlns:a16="http://schemas.microsoft.com/office/drawing/2014/main" id="{46721046-9660-4A24-8E70-8B3B7183CCF6}"/>
              </a:ext>
            </a:extLst>
          </p:cNvPr>
          <p:cNvCxnSpPr/>
          <p:nvPr>
            <p:custDataLst>
              <p:tags r:id="rId10"/>
            </p:custDataLst>
          </p:nvPr>
        </p:nvCxnSpPr>
        <p:spPr>
          <a:xfrm>
            <a:off x="7111040" y="2630273"/>
            <a:ext cx="3986044" cy="0"/>
          </a:xfrm>
          <a:prstGeom prst="line">
            <a:avLst/>
          </a:prstGeom>
          <a:ln w="25400"/>
        </p:spPr>
        <p:style>
          <a:lnRef idx="1">
            <a:schemeClr val="accent1"/>
          </a:lnRef>
          <a:fillRef idx="0">
            <a:schemeClr val="accent1"/>
          </a:fillRef>
          <a:effectRef idx="0">
            <a:schemeClr val="accent1"/>
          </a:effectRef>
          <a:fontRef idx="minor">
            <a:schemeClr val="tx1"/>
          </a:fontRef>
        </p:style>
      </p:cxnSp>
      <p:pic>
        <p:nvPicPr>
          <p:cNvPr id="16" name="Image 15" descr="Une image contenant voiture, extérieur, route, occupé&#10;&#10;Description générée automatiquement">
            <a:extLst>
              <a:ext uri="{FF2B5EF4-FFF2-40B4-BE49-F238E27FC236}">
                <a16:creationId xmlns:a16="http://schemas.microsoft.com/office/drawing/2014/main" id="{D80F339C-025D-4124-8067-C19389F80AAA}"/>
              </a:ext>
            </a:extLst>
          </p:cNvPr>
          <p:cNvPicPr>
            <a:picLocks noChangeAspect="1"/>
          </p:cNvPicPr>
          <p:nvPr>
            <p:custDataLst>
              <p:tags r:id="rId11"/>
            </p:custDataLst>
          </p:nvPr>
        </p:nvPicPr>
        <p:blipFill>
          <a:blip r:embed="rId28">
            <a:extLst>
              <a:ext uri="{28A0092B-C50C-407E-A947-70E740481C1C}">
                <a14:useLocalDpi xmlns:a14="http://schemas.microsoft.com/office/drawing/2010/main" val="0"/>
              </a:ext>
            </a:extLst>
          </a:blip>
          <a:stretch>
            <a:fillRect/>
          </a:stretch>
        </p:blipFill>
        <p:spPr>
          <a:xfrm>
            <a:off x="630812" y="4367384"/>
            <a:ext cx="1817798" cy="890094"/>
          </a:xfrm>
          <a:prstGeom prst="rect">
            <a:avLst/>
          </a:prstGeom>
        </p:spPr>
      </p:pic>
      <p:sp>
        <p:nvSpPr>
          <p:cNvPr id="35" name="Text Box 11">
            <a:extLst>
              <a:ext uri="{FF2B5EF4-FFF2-40B4-BE49-F238E27FC236}">
                <a16:creationId xmlns:a16="http://schemas.microsoft.com/office/drawing/2014/main" id="{954C5B4C-0CBC-4423-83B2-D7637CF62348}"/>
              </a:ext>
            </a:extLst>
          </p:cNvPr>
          <p:cNvSpPr txBox="1">
            <a:spLocks noChangeArrowheads="1"/>
          </p:cNvSpPr>
          <p:nvPr>
            <p:custDataLst>
              <p:tags r:id="rId12"/>
            </p:custDataLst>
          </p:nvPr>
        </p:nvSpPr>
        <p:spPr bwMode="auto">
          <a:xfrm>
            <a:off x="2942472" y="4455386"/>
            <a:ext cx="1957821" cy="640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eaLnBrk="1" hangingPunct="1">
              <a:buClrTx/>
              <a:buFontTx/>
              <a:buNone/>
            </a:pPr>
            <a:r>
              <a:rPr lang="en-CA" altLang="fr-FR" sz="1800">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P</a:t>
            </a:r>
            <a:r>
              <a:rPr lang="fr-CA" altLang="fr-FR" sz="1800">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lus de choix</a:t>
            </a:r>
          </a:p>
        </p:txBody>
      </p:sp>
      <p:pic>
        <p:nvPicPr>
          <p:cNvPr id="22" name="Image 21">
            <a:extLst>
              <a:ext uri="{FF2B5EF4-FFF2-40B4-BE49-F238E27FC236}">
                <a16:creationId xmlns:a16="http://schemas.microsoft.com/office/drawing/2014/main" id="{EACBEDAE-F590-4C01-B312-91ED553FA04D}"/>
              </a:ext>
            </a:extLst>
          </p:cNvPr>
          <p:cNvPicPr>
            <a:picLocks noChangeAspect="1"/>
          </p:cNvPicPr>
          <p:nvPr>
            <p:custDataLst>
              <p:tags r:id="rId13"/>
            </p:custDataLst>
          </p:nvPr>
        </p:nvPicPr>
        <p:blipFill>
          <a:blip r:embed="rId29">
            <a:extLst>
              <a:ext uri="{28A0092B-C50C-407E-A947-70E740481C1C}">
                <a14:useLocalDpi xmlns:a14="http://schemas.microsoft.com/office/drawing/2010/main" val="0"/>
              </a:ext>
            </a:extLst>
          </a:blip>
          <a:stretch>
            <a:fillRect/>
          </a:stretch>
        </p:blipFill>
        <p:spPr>
          <a:xfrm flipH="1">
            <a:off x="686319" y="5484449"/>
            <a:ext cx="1717753" cy="1324160"/>
          </a:xfrm>
          <a:prstGeom prst="rect">
            <a:avLst/>
          </a:prstGeom>
        </p:spPr>
      </p:pic>
      <p:sp>
        <p:nvSpPr>
          <p:cNvPr id="38" name="Text Box 11">
            <a:extLst>
              <a:ext uri="{FF2B5EF4-FFF2-40B4-BE49-F238E27FC236}">
                <a16:creationId xmlns:a16="http://schemas.microsoft.com/office/drawing/2014/main" id="{BF8C2312-D86C-4A16-BC6A-4A1E71D6CB4F}"/>
              </a:ext>
            </a:extLst>
          </p:cNvPr>
          <p:cNvSpPr txBox="1">
            <a:spLocks noChangeArrowheads="1"/>
          </p:cNvSpPr>
          <p:nvPr>
            <p:custDataLst>
              <p:tags r:id="rId14"/>
            </p:custDataLst>
          </p:nvPr>
        </p:nvSpPr>
        <p:spPr bwMode="auto">
          <a:xfrm>
            <a:off x="2942471" y="5830315"/>
            <a:ext cx="2754944" cy="640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eaLnBrk="1" hangingPunct="1">
              <a:buClrTx/>
              <a:buFontTx/>
              <a:buNone/>
            </a:pPr>
            <a:r>
              <a:rPr lang="en-CA" altLang="fr-FR" sz="1800" err="1">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Possibilité</a:t>
            </a:r>
            <a:r>
              <a:rPr lang="en-CA" altLang="fr-FR" sz="1800">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 de </a:t>
            </a:r>
            <a:r>
              <a:rPr lang="en-CA" altLang="fr-FR" sz="1800" err="1">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financement</a:t>
            </a:r>
            <a:r>
              <a:rPr lang="en-CA" altLang="fr-FR" sz="1800">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 sur place</a:t>
            </a:r>
            <a:endParaRPr lang="fr-CA" altLang="fr-FR" sz="1800">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endParaRPr>
          </a:p>
        </p:txBody>
      </p:sp>
      <p:pic>
        <p:nvPicPr>
          <p:cNvPr id="39" name="Picture 11">
            <a:extLst>
              <a:ext uri="{FF2B5EF4-FFF2-40B4-BE49-F238E27FC236}">
                <a16:creationId xmlns:a16="http://schemas.microsoft.com/office/drawing/2014/main" id="{948788CD-35EA-4297-96A8-4C5F655E097A}"/>
              </a:ext>
            </a:extLst>
          </p:cNvPr>
          <p:cNvPicPr>
            <a:picLocks noChangeAspect="1" noChangeArrowheads="1"/>
          </p:cNvPicPr>
          <p:nvPr>
            <p:custDataLst>
              <p:tags r:id="rId15"/>
            </p:custDataLst>
          </p:nvPr>
        </p:nvPicPr>
        <p:blipFill>
          <a:blip r:embed="rId30">
            <a:extLst>
              <a:ext uri="{28A0092B-C50C-407E-A947-70E740481C1C}">
                <a14:useLocalDpi xmlns:a14="http://schemas.microsoft.com/office/drawing/2010/main" val="0"/>
              </a:ext>
            </a:extLst>
          </a:blip>
          <a:srcRect/>
          <a:stretch>
            <a:fillRect/>
          </a:stretch>
        </p:blipFill>
        <p:spPr bwMode="auto">
          <a:xfrm>
            <a:off x="6556357" y="2980373"/>
            <a:ext cx="1145023" cy="1143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cxnSp>
        <p:nvCxnSpPr>
          <p:cNvPr id="24" name="Connecteur droit avec flèche 23">
            <a:extLst>
              <a:ext uri="{FF2B5EF4-FFF2-40B4-BE49-F238E27FC236}">
                <a16:creationId xmlns:a16="http://schemas.microsoft.com/office/drawing/2014/main" id="{846CEBC1-3AE6-40D4-AEE1-1714AD33FE27}"/>
              </a:ext>
            </a:extLst>
          </p:cNvPr>
          <p:cNvCxnSpPr>
            <a:cxnSpLocks/>
          </p:cNvCxnSpPr>
          <p:nvPr>
            <p:custDataLst>
              <p:tags r:id="rId16"/>
            </p:custDataLst>
          </p:nvPr>
        </p:nvCxnSpPr>
        <p:spPr>
          <a:xfrm flipV="1">
            <a:off x="7638757" y="3099648"/>
            <a:ext cx="451492" cy="739881"/>
          </a:xfrm>
          <a:prstGeom prst="straightConnector1">
            <a:avLst/>
          </a:prstGeom>
          <a:ln w="666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3" name="Picture 5">
            <a:extLst>
              <a:ext uri="{FF2B5EF4-FFF2-40B4-BE49-F238E27FC236}">
                <a16:creationId xmlns:a16="http://schemas.microsoft.com/office/drawing/2014/main" id="{D7D95D69-EFA2-49CB-A048-6F9955FEB526}"/>
              </a:ext>
            </a:extLst>
          </p:cNvPr>
          <p:cNvPicPr>
            <a:picLocks noChangeAspect="1" noChangeArrowheads="1"/>
          </p:cNvPicPr>
          <p:nvPr>
            <p:custDataLst>
              <p:tags r:id="rId17"/>
            </p:custDataLst>
          </p:nvPr>
        </p:nvPicPr>
        <p:blipFill>
          <a:blip r:embed="rId31">
            <a:extLst>
              <a:ext uri="{28A0092B-C50C-407E-A947-70E740481C1C}">
                <a14:useLocalDpi xmlns:a14="http://schemas.microsoft.com/office/drawing/2010/main" val="0"/>
              </a:ext>
            </a:extLst>
          </a:blip>
          <a:srcRect/>
          <a:stretch>
            <a:fillRect/>
          </a:stretch>
        </p:blipFill>
        <p:spPr bwMode="auto">
          <a:xfrm>
            <a:off x="6235814" y="4603754"/>
            <a:ext cx="1944204" cy="1944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44" name="Text Box 11">
            <a:extLst>
              <a:ext uri="{FF2B5EF4-FFF2-40B4-BE49-F238E27FC236}">
                <a16:creationId xmlns:a16="http://schemas.microsoft.com/office/drawing/2014/main" id="{FC585DD0-0D49-450D-8267-23F8572E3397}"/>
              </a:ext>
            </a:extLst>
          </p:cNvPr>
          <p:cNvSpPr txBox="1">
            <a:spLocks noChangeArrowheads="1"/>
          </p:cNvSpPr>
          <p:nvPr>
            <p:custDataLst>
              <p:tags r:id="rId18"/>
            </p:custDataLst>
          </p:nvPr>
        </p:nvSpPr>
        <p:spPr bwMode="auto">
          <a:xfrm>
            <a:off x="8783780" y="5267114"/>
            <a:ext cx="1857846" cy="63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eaLnBrk="1" hangingPunct="1">
              <a:buClrTx/>
              <a:buFontTx/>
              <a:buNone/>
            </a:pPr>
            <a:r>
              <a:rPr lang="fr-CA" altLang="fr-FR" sz="1800">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TPS</a:t>
            </a:r>
          </a:p>
          <a:p>
            <a:pPr eaLnBrk="1" hangingPunct="1">
              <a:buClrTx/>
              <a:buFontTx/>
              <a:buNone/>
            </a:pPr>
            <a:r>
              <a:rPr lang="fr-CA" altLang="fr-FR" sz="1800">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TVQ</a:t>
            </a:r>
          </a:p>
        </p:txBody>
      </p:sp>
      <p:sp>
        <p:nvSpPr>
          <p:cNvPr id="46" name="Text Box 11">
            <a:extLst>
              <a:ext uri="{FF2B5EF4-FFF2-40B4-BE49-F238E27FC236}">
                <a16:creationId xmlns:a16="http://schemas.microsoft.com/office/drawing/2014/main" id="{2BD2E43E-2B28-49FC-9362-39D8633F854F}"/>
              </a:ext>
            </a:extLst>
          </p:cNvPr>
          <p:cNvSpPr txBox="1">
            <a:spLocks noChangeArrowheads="1"/>
          </p:cNvSpPr>
          <p:nvPr>
            <p:custDataLst>
              <p:tags r:id="rId19"/>
            </p:custDataLst>
          </p:nvPr>
        </p:nvSpPr>
        <p:spPr bwMode="auto">
          <a:xfrm>
            <a:off x="1700247" y="1990040"/>
            <a:ext cx="1957821" cy="640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eaLnBrk="1" hangingPunct="1">
              <a:buClrTx/>
              <a:buFontTx/>
              <a:buNone/>
            </a:pPr>
            <a:r>
              <a:rPr lang="en-CA" altLang="fr-FR" sz="1800" err="1">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Avantages</a:t>
            </a:r>
            <a:endParaRPr lang="fr-CA" altLang="fr-FR" sz="1800">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endParaRPr>
          </a:p>
        </p:txBody>
      </p:sp>
      <p:sp>
        <p:nvSpPr>
          <p:cNvPr id="48" name="ZoneTexte 47">
            <a:extLst>
              <a:ext uri="{FF2B5EF4-FFF2-40B4-BE49-F238E27FC236}">
                <a16:creationId xmlns:a16="http://schemas.microsoft.com/office/drawing/2014/main" id="{62B600E5-9BC0-4877-8109-F4B71471CB68}"/>
              </a:ext>
            </a:extLst>
          </p:cNvPr>
          <p:cNvSpPr txBox="1"/>
          <p:nvPr>
            <p:custDataLst>
              <p:tags r:id="rId20"/>
            </p:custDataLst>
          </p:nvPr>
        </p:nvSpPr>
        <p:spPr>
          <a:xfrm>
            <a:off x="8524557" y="2021730"/>
            <a:ext cx="2228574" cy="369332"/>
          </a:xfrm>
          <a:prstGeom prst="rect">
            <a:avLst/>
          </a:prstGeom>
          <a:noFill/>
        </p:spPr>
        <p:txBody>
          <a:bodyPr wrap="square">
            <a:spAutoFit/>
          </a:bodyPr>
          <a:lstStyle/>
          <a:p>
            <a:r>
              <a:rPr lang="en-CA" altLang="fr-FR" sz="1800" err="1">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Inconvénients</a:t>
            </a:r>
            <a:endParaRPr lang="fr-CA"/>
          </a:p>
        </p:txBody>
      </p:sp>
      <p:sp>
        <p:nvSpPr>
          <p:cNvPr id="2" name="ZoneTexte 1">
            <a:extLst>
              <a:ext uri="{FF2B5EF4-FFF2-40B4-BE49-F238E27FC236}">
                <a16:creationId xmlns:a16="http://schemas.microsoft.com/office/drawing/2014/main" id="{76CD67A8-2643-406E-B5AF-AD320E20BFBA}"/>
              </a:ext>
            </a:extLst>
          </p:cNvPr>
          <p:cNvSpPr txBox="1"/>
          <p:nvPr>
            <p:custDataLst>
              <p:tags r:id="rId21"/>
            </p:custDataLst>
          </p:nvPr>
        </p:nvSpPr>
        <p:spPr>
          <a:xfrm>
            <a:off x="9871154" y="5391190"/>
            <a:ext cx="1540943" cy="369332"/>
          </a:xfrm>
          <a:prstGeom prst="rect">
            <a:avLst/>
          </a:prstGeom>
          <a:noFill/>
        </p:spPr>
        <p:txBody>
          <a:bodyPr wrap="square" lIns="91440" tIns="45720" rIns="91440" bIns="45720" rtlCol="0" anchor="t">
            <a:spAutoFit/>
          </a:bodyPr>
          <a:lstStyle/>
          <a:p>
            <a:r>
              <a:rPr lang="fr-CA" dirty="0">
                <a:latin typeface="Century Gothic"/>
              </a:rPr>
              <a:t>2 taxes</a:t>
            </a:r>
          </a:p>
        </p:txBody>
      </p:sp>
      <p:sp>
        <p:nvSpPr>
          <p:cNvPr id="3" name="ZoneTexte 2">
            <a:extLst>
              <a:ext uri="{FF2B5EF4-FFF2-40B4-BE49-F238E27FC236}">
                <a16:creationId xmlns:a16="http://schemas.microsoft.com/office/drawing/2014/main" id="{6F4808CB-7247-40F4-852A-40FD6A55D823}"/>
              </a:ext>
            </a:extLst>
          </p:cNvPr>
          <p:cNvSpPr txBox="1"/>
          <p:nvPr/>
        </p:nvSpPr>
        <p:spPr>
          <a:xfrm>
            <a:off x="2941608" y="3631721"/>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dirty="0">
                <a:latin typeface="Century Gothic"/>
              </a:rPr>
              <a:t>100 000 km ou 5ans</a:t>
            </a:r>
          </a:p>
        </p:txBody>
      </p:sp>
    </p:spTree>
    <p:extLst>
      <p:ext uri="{BB962C8B-B14F-4D97-AF65-F5344CB8AC3E}">
        <p14:creationId xmlns:p14="http://schemas.microsoft.com/office/powerpoint/2010/main" val="42285632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re 1"/>
          <p:cNvSpPr>
            <a:spLocks noGrp="1"/>
          </p:cNvSpPr>
          <p:nvPr>
            <p:ph type="title"/>
            <p:custDataLst>
              <p:tags r:id="rId1"/>
            </p:custDataLst>
          </p:nvPr>
        </p:nvSpPr>
        <p:spPr>
          <a:xfrm>
            <a:off x="466173" y="759665"/>
            <a:ext cx="11029616" cy="1013800"/>
          </a:xfrm>
        </p:spPr>
        <p:txBody>
          <a:bodyPr>
            <a:normAutofit/>
          </a:bodyPr>
          <a:lstStyle/>
          <a:p>
            <a:r>
              <a:rPr lang="fr-CA">
                <a:solidFill>
                  <a:schemeClr val="tx1">
                    <a:lumMod val="75000"/>
                    <a:lumOff val="25000"/>
                  </a:schemeClr>
                </a:solidFill>
                <a:effectLst/>
                <a:ea typeface="Calibri" panose="020F0502020204030204" pitchFamily="34" charset="0"/>
                <a:cs typeface="Arial" panose="020B0604020202020204" pitchFamily="34" charset="0"/>
              </a:rPr>
              <a:t>Précautions Chez un concessionnaire</a:t>
            </a:r>
            <a:endParaRPr lang="fr-CA" altLang="fr-FR">
              <a:solidFill>
                <a:schemeClr val="tx1">
                  <a:lumMod val="75000"/>
                  <a:lumOff val="25000"/>
                </a:schemeClr>
              </a:solidFill>
            </a:endParaRPr>
          </a:p>
        </p:txBody>
      </p:sp>
      <p:pic>
        <p:nvPicPr>
          <p:cNvPr id="14" name="Image 13" descr="Une image contenant texte, signe, extérieur, poteau&#10;&#10;Description générée automatiquement">
            <a:extLst>
              <a:ext uri="{FF2B5EF4-FFF2-40B4-BE49-F238E27FC236}">
                <a16:creationId xmlns:a16="http://schemas.microsoft.com/office/drawing/2014/main" id="{59673A83-A30F-42E3-971B-902C10CD1FD7}"/>
              </a:ext>
            </a:extLst>
          </p:cNvPr>
          <p:cNvPicPr>
            <a:picLocks noChangeAspect="1"/>
          </p:cNvPicPr>
          <p:nvPr>
            <p:custDataLst>
              <p:tags r:id="rId2"/>
            </p:custDataLst>
          </p:nvPr>
        </p:nvPicPr>
        <p:blipFill>
          <a:blip r:embed="rId5">
            <a:extLst>
              <a:ext uri="{28A0092B-C50C-407E-A947-70E740481C1C}">
                <a14:useLocalDpi xmlns:a14="http://schemas.microsoft.com/office/drawing/2010/main" val="0"/>
              </a:ext>
            </a:extLst>
          </a:blip>
          <a:stretch>
            <a:fillRect/>
          </a:stretch>
        </p:blipFill>
        <p:spPr>
          <a:xfrm>
            <a:off x="3750525" y="2221968"/>
            <a:ext cx="4485431" cy="3937686"/>
          </a:xfrm>
          <a:prstGeom prst="rect">
            <a:avLst/>
          </a:prstGeom>
        </p:spPr>
      </p:pic>
    </p:spTree>
    <p:extLst>
      <p:ext uri="{BB962C8B-B14F-4D97-AF65-F5344CB8AC3E}">
        <p14:creationId xmlns:p14="http://schemas.microsoft.com/office/powerpoint/2010/main" val="828949238"/>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re 1"/>
          <p:cNvSpPr>
            <a:spLocks noGrp="1"/>
          </p:cNvSpPr>
          <p:nvPr>
            <p:ph type="title"/>
            <p:custDataLst>
              <p:tags r:id="rId1"/>
            </p:custDataLst>
          </p:nvPr>
        </p:nvSpPr>
        <p:spPr>
          <a:xfrm>
            <a:off x="1990173" y="716533"/>
            <a:ext cx="11029616" cy="1013800"/>
          </a:xfrm>
        </p:spPr>
        <p:txBody>
          <a:bodyPr>
            <a:normAutofit/>
          </a:bodyPr>
          <a:lstStyle/>
          <a:p>
            <a:r>
              <a:rPr lang="fr-CA">
                <a:solidFill>
                  <a:schemeClr val="tx1">
                    <a:lumMod val="75000"/>
                    <a:lumOff val="25000"/>
                  </a:schemeClr>
                </a:solidFill>
                <a:effectLst/>
                <a:ea typeface="Calibri" panose="020F0502020204030204" pitchFamily="34" charset="0"/>
                <a:cs typeface="Arial" panose="020B0604020202020204" pitchFamily="34" charset="0"/>
              </a:rPr>
              <a:t>Précautions Chez un concessionnaire</a:t>
            </a:r>
            <a:endParaRPr lang="fr-CA" altLang="fr-FR">
              <a:solidFill>
                <a:schemeClr val="tx1">
                  <a:lumMod val="75000"/>
                  <a:lumOff val="25000"/>
                </a:schemeClr>
              </a:solidFill>
            </a:endParaRPr>
          </a:p>
        </p:txBody>
      </p:sp>
      <p:pic>
        <p:nvPicPr>
          <p:cNvPr id="14" name="Image 13" descr="Une image contenant texte, signe, extérieur, poteau&#10;&#10;Description générée automatiquement">
            <a:extLst>
              <a:ext uri="{FF2B5EF4-FFF2-40B4-BE49-F238E27FC236}">
                <a16:creationId xmlns:a16="http://schemas.microsoft.com/office/drawing/2014/main" id="{59673A83-A30F-42E3-971B-902C10CD1FD7}"/>
              </a:ext>
            </a:extLst>
          </p:cNvPr>
          <p:cNvPicPr>
            <a:picLocks noChangeAspect="1"/>
          </p:cNvPicPr>
          <p:nvPr>
            <p:custDataLst>
              <p:tags r:id="rId2"/>
            </p:custDataLst>
          </p:nvPr>
        </p:nvPicPr>
        <p:blipFill>
          <a:blip r:embed="rId8">
            <a:extLst>
              <a:ext uri="{28A0092B-C50C-407E-A947-70E740481C1C}">
                <a14:useLocalDpi xmlns:a14="http://schemas.microsoft.com/office/drawing/2010/main" val="0"/>
              </a:ext>
            </a:extLst>
          </a:blip>
          <a:stretch>
            <a:fillRect/>
          </a:stretch>
        </p:blipFill>
        <p:spPr>
          <a:xfrm>
            <a:off x="673770" y="611704"/>
            <a:ext cx="1379922" cy="1220366"/>
          </a:xfrm>
          <a:prstGeom prst="rect">
            <a:avLst/>
          </a:prstGeom>
        </p:spPr>
      </p:pic>
      <p:pic>
        <p:nvPicPr>
          <p:cNvPr id="17" name="Image 16">
            <a:extLst>
              <a:ext uri="{FF2B5EF4-FFF2-40B4-BE49-F238E27FC236}">
                <a16:creationId xmlns:a16="http://schemas.microsoft.com/office/drawing/2014/main" id="{E9CF56A8-C91B-4C3C-B5F1-78724BB79406}"/>
              </a:ext>
            </a:extLst>
          </p:cNvPr>
          <p:cNvPicPr>
            <a:picLocks noChangeAspect="1"/>
          </p:cNvPicPr>
          <p:nvPr>
            <p:custDataLst>
              <p:tags r:id="rId3"/>
            </p:custDataLst>
          </p:nvPr>
        </p:nvPicPr>
        <p:blipFill>
          <a:blip r:embed="rId9">
            <a:extLst>
              <a:ext uri="{28A0092B-C50C-407E-A947-70E740481C1C}">
                <a14:useLocalDpi xmlns:a14="http://schemas.microsoft.com/office/drawing/2010/main" val="0"/>
              </a:ext>
            </a:extLst>
          </a:blip>
          <a:stretch>
            <a:fillRect/>
          </a:stretch>
        </p:blipFill>
        <p:spPr>
          <a:xfrm>
            <a:off x="1648930" y="2717054"/>
            <a:ext cx="1421646" cy="1435100"/>
          </a:xfrm>
          <a:prstGeom prst="rect">
            <a:avLst/>
          </a:prstGeom>
        </p:spPr>
      </p:pic>
      <p:pic>
        <p:nvPicPr>
          <p:cNvPr id="16" name="Image 15">
            <a:extLst>
              <a:ext uri="{FF2B5EF4-FFF2-40B4-BE49-F238E27FC236}">
                <a16:creationId xmlns:a16="http://schemas.microsoft.com/office/drawing/2014/main" id="{71EEAF15-1C45-42B9-89EB-B1EFF3D760B8}"/>
              </a:ext>
            </a:extLst>
          </p:cNvPr>
          <p:cNvPicPr>
            <a:picLocks noChangeAspect="1"/>
          </p:cNvPicPr>
          <p:nvPr>
            <p:custDataLst>
              <p:tags r:id="rId4"/>
            </p:custDataLst>
          </p:nvPr>
        </p:nvPicPr>
        <p:blipFill>
          <a:blip r:embed="rId10">
            <a:extLst>
              <a:ext uri="{28A0092B-C50C-407E-A947-70E740481C1C}">
                <a14:useLocalDpi xmlns:a14="http://schemas.microsoft.com/office/drawing/2010/main" val="0"/>
              </a:ext>
            </a:extLst>
          </a:blip>
          <a:stretch>
            <a:fillRect/>
          </a:stretch>
        </p:blipFill>
        <p:spPr>
          <a:xfrm>
            <a:off x="673770" y="3080787"/>
            <a:ext cx="1326257" cy="1071367"/>
          </a:xfrm>
          <a:prstGeom prst="rect">
            <a:avLst/>
          </a:prstGeom>
        </p:spPr>
      </p:pic>
      <p:sp>
        <p:nvSpPr>
          <p:cNvPr id="23" name="Text Box 11">
            <a:extLst>
              <a:ext uri="{FF2B5EF4-FFF2-40B4-BE49-F238E27FC236}">
                <a16:creationId xmlns:a16="http://schemas.microsoft.com/office/drawing/2014/main" id="{D0DCE2A5-8586-4234-9333-15BE8C42EBFD}"/>
              </a:ext>
            </a:extLst>
          </p:cNvPr>
          <p:cNvSpPr txBox="1">
            <a:spLocks noChangeArrowheads="1"/>
          </p:cNvSpPr>
          <p:nvPr>
            <p:custDataLst>
              <p:tags r:id="rId5"/>
            </p:custDataLst>
          </p:nvPr>
        </p:nvSpPr>
        <p:spPr bwMode="auto">
          <a:xfrm>
            <a:off x="3341056" y="3587460"/>
            <a:ext cx="2754944" cy="640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eaLnBrk="1" hangingPunct="1">
              <a:buClrTx/>
              <a:buFontTx/>
              <a:buNone/>
            </a:pPr>
            <a:r>
              <a:rPr lang="en-CA" altLang="fr-FR" sz="1800" dirty="0">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Faire </a:t>
            </a:r>
            <a:r>
              <a:rPr lang="en-CA" altLang="fr-FR" sz="1800" dirty="0" err="1">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inspecter</a:t>
            </a:r>
            <a:endParaRPr lang="fr-CA" altLang="fr-FR" sz="1800" dirty="0">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573328653"/>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6CDB68D-38CA-41A9-85E9-0113283A5D7E}"/>
              </a:ext>
            </a:extLst>
          </p:cNvPr>
          <p:cNvSpPr txBox="1"/>
          <p:nvPr>
            <p:custDataLst>
              <p:tags r:id="rId1"/>
            </p:custDataLst>
          </p:nvPr>
        </p:nvSpPr>
        <p:spPr>
          <a:xfrm>
            <a:off x="1531147" y="662152"/>
            <a:ext cx="9129706" cy="1015663"/>
          </a:xfrm>
          <a:prstGeom prst="rect">
            <a:avLst/>
          </a:prstGeom>
          <a:noFill/>
        </p:spPr>
        <p:txBody>
          <a:bodyPr wrap="square" rtlCol="0">
            <a:spAutoFit/>
          </a:bodyPr>
          <a:lstStyle/>
          <a:p>
            <a:pPr algn="ctr"/>
            <a:r>
              <a:rPr lang="fr-CA" sz="6000" dirty="0">
                <a:hlinkClick r:id="rId6"/>
              </a:rPr>
              <a:t>www.aceflanaudiere.ca</a:t>
            </a:r>
            <a:endParaRPr lang="fr-CA" sz="6000" dirty="0"/>
          </a:p>
        </p:txBody>
      </p:sp>
      <p:sp>
        <p:nvSpPr>
          <p:cNvPr id="3" name="Flèche : bas 2">
            <a:extLst>
              <a:ext uri="{FF2B5EF4-FFF2-40B4-BE49-F238E27FC236}">
                <a16:creationId xmlns:a16="http://schemas.microsoft.com/office/drawing/2014/main" id="{C5DCC253-3BFB-4DD3-9114-F3B5926DCA8C}"/>
              </a:ext>
            </a:extLst>
          </p:cNvPr>
          <p:cNvSpPr/>
          <p:nvPr>
            <p:custDataLst>
              <p:tags r:id="rId2"/>
            </p:custDataLst>
          </p:nvPr>
        </p:nvSpPr>
        <p:spPr>
          <a:xfrm rot="16200000">
            <a:off x="1352442" y="640104"/>
            <a:ext cx="613318" cy="1462104"/>
          </a:xfrm>
          <a:prstGeom prst="down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 name="Flèche : bas 4">
            <a:extLst>
              <a:ext uri="{FF2B5EF4-FFF2-40B4-BE49-F238E27FC236}">
                <a16:creationId xmlns:a16="http://schemas.microsoft.com/office/drawing/2014/main" id="{99D08AD1-A36E-4D1F-97C1-E5AD233ACF3E}"/>
              </a:ext>
            </a:extLst>
          </p:cNvPr>
          <p:cNvSpPr/>
          <p:nvPr>
            <p:custDataLst>
              <p:tags r:id="rId3"/>
            </p:custDataLst>
          </p:nvPr>
        </p:nvSpPr>
        <p:spPr>
          <a:xfrm rot="5400000">
            <a:off x="10354194" y="626039"/>
            <a:ext cx="613318" cy="1462104"/>
          </a:xfrm>
          <a:prstGeom prst="down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4" name="Image 3" descr="Une image contenant texte, capture d’écran, logo, nuage&#10;&#10;Description générée automatiquement">
            <a:extLst>
              <a:ext uri="{FF2B5EF4-FFF2-40B4-BE49-F238E27FC236}">
                <a16:creationId xmlns:a16="http://schemas.microsoft.com/office/drawing/2014/main" id="{C5CEAE92-D6FB-99E5-617C-7E4D3A8B6FD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64037" y="1854812"/>
            <a:ext cx="8029380" cy="5003188"/>
          </a:xfrm>
          <a:prstGeom prst="rect">
            <a:avLst/>
          </a:prstGeom>
        </p:spPr>
      </p:pic>
    </p:spTree>
    <p:extLst>
      <p:ext uri="{BB962C8B-B14F-4D97-AF65-F5344CB8AC3E}">
        <p14:creationId xmlns:p14="http://schemas.microsoft.com/office/powerpoint/2010/main" val="25511514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re 1"/>
          <p:cNvSpPr>
            <a:spLocks noGrp="1"/>
          </p:cNvSpPr>
          <p:nvPr>
            <p:ph type="title"/>
            <p:custDataLst>
              <p:tags r:id="rId1"/>
            </p:custDataLst>
          </p:nvPr>
        </p:nvSpPr>
        <p:spPr/>
        <p:txBody>
          <a:bodyPr>
            <a:normAutofit/>
          </a:bodyPr>
          <a:lstStyle/>
          <a:p>
            <a:r>
              <a:rPr lang="fr-CA" dirty="0">
                <a:solidFill>
                  <a:schemeClr val="tx1">
                    <a:lumMod val="75000"/>
                    <a:lumOff val="25000"/>
                  </a:schemeClr>
                </a:solidFill>
                <a:effectLst/>
                <a:ea typeface="Calibri" panose="020F0502020204030204" pitchFamily="34" charset="0"/>
                <a:cs typeface="Arial" panose="020B0604020202020204" pitchFamily="34" charset="0"/>
              </a:rPr>
              <a:t>Précautions Chez un concessionnaire</a:t>
            </a:r>
            <a:endParaRPr lang="fr-CA" altLang="fr-FR" dirty="0">
              <a:solidFill>
                <a:schemeClr val="tx1">
                  <a:lumMod val="75000"/>
                  <a:lumOff val="25000"/>
                </a:schemeClr>
              </a:solidFill>
            </a:endParaRPr>
          </a:p>
        </p:txBody>
      </p:sp>
      <p:pic>
        <p:nvPicPr>
          <p:cNvPr id="14" name="Image 13" descr="Une image contenant texte, signe, extérieur, poteau&#10;&#10;Description générée automatiquement">
            <a:extLst>
              <a:ext uri="{FF2B5EF4-FFF2-40B4-BE49-F238E27FC236}">
                <a16:creationId xmlns:a16="http://schemas.microsoft.com/office/drawing/2014/main" id="{59673A83-A30F-42E3-971B-902C10CD1FD7}"/>
              </a:ext>
            </a:extLst>
          </p:cNvPr>
          <p:cNvPicPr>
            <a:picLocks noChangeAspect="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673770" y="611704"/>
            <a:ext cx="689809" cy="616517"/>
          </a:xfrm>
          <a:prstGeom prst="rect">
            <a:avLst/>
          </a:prstGeom>
        </p:spPr>
      </p:pic>
      <p:sp>
        <p:nvSpPr>
          <p:cNvPr id="26" name="Text Box 11">
            <a:extLst>
              <a:ext uri="{FF2B5EF4-FFF2-40B4-BE49-F238E27FC236}">
                <a16:creationId xmlns:a16="http://schemas.microsoft.com/office/drawing/2014/main" id="{5399A183-8A66-4FAB-8ED6-61264E4E89E8}"/>
              </a:ext>
            </a:extLst>
          </p:cNvPr>
          <p:cNvSpPr txBox="1">
            <a:spLocks noChangeArrowheads="1"/>
          </p:cNvSpPr>
          <p:nvPr>
            <p:custDataLst>
              <p:tags r:id="rId3"/>
            </p:custDataLst>
          </p:nvPr>
        </p:nvSpPr>
        <p:spPr bwMode="auto">
          <a:xfrm>
            <a:off x="4323366" y="4361967"/>
            <a:ext cx="2365208" cy="640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eaLnBrk="1" hangingPunct="1">
              <a:buClrTx/>
              <a:buFontTx/>
              <a:buNone/>
            </a:pPr>
            <a:r>
              <a:rPr lang="en-CA" altLang="fr-FR" sz="1800" dirty="0" err="1">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Étiquette</a:t>
            </a:r>
            <a:r>
              <a:rPr lang="en-CA" altLang="fr-FR" sz="1800" dirty="0">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 pour la vente </a:t>
            </a:r>
            <a:r>
              <a:rPr lang="en-CA" altLang="fr-FR" sz="1800" dirty="0" err="1">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est</a:t>
            </a:r>
            <a:r>
              <a:rPr lang="en-CA" altLang="fr-FR" sz="1800" dirty="0">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 à </a:t>
            </a:r>
            <a:r>
              <a:rPr lang="en-CA" altLang="fr-FR" sz="1800" dirty="0" err="1">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vous</a:t>
            </a:r>
            <a:endParaRPr lang="fr-CA" altLang="fr-FR" sz="1800" dirty="0">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endParaRPr>
          </a:p>
        </p:txBody>
      </p:sp>
      <p:pic>
        <p:nvPicPr>
          <p:cNvPr id="8" name="Image 7" descr="Une image contenant texte&#10;&#10;Description générée automatiquement">
            <a:extLst>
              <a:ext uri="{FF2B5EF4-FFF2-40B4-BE49-F238E27FC236}">
                <a16:creationId xmlns:a16="http://schemas.microsoft.com/office/drawing/2014/main" id="{8B06D5BB-3902-4654-9327-D8D94F87A44D}"/>
              </a:ext>
            </a:extLst>
          </p:cNvPr>
          <p:cNvPicPr>
            <a:picLocks noChangeAspect="1"/>
          </p:cNvPicPr>
          <p:nvPr>
            <p:custDataLst>
              <p:tags r:id="rId4"/>
            </p:custDataLst>
          </p:nvPr>
        </p:nvPicPr>
        <p:blipFill>
          <a:blip r:embed="rId8">
            <a:extLst>
              <a:ext uri="{28A0092B-C50C-407E-A947-70E740481C1C}">
                <a14:useLocalDpi xmlns:a14="http://schemas.microsoft.com/office/drawing/2010/main" val="0"/>
              </a:ext>
            </a:extLst>
          </a:blip>
          <a:stretch>
            <a:fillRect/>
          </a:stretch>
        </p:blipFill>
        <p:spPr>
          <a:xfrm>
            <a:off x="581512" y="2257549"/>
            <a:ext cx="3615703" cy="4597027"/>
          </a:xfrm>
          <a:prstGeom prst="rect">
            <a:avLst/>
          </a:prstGeom>
        </p:spPr>
      </p:pic>
    </p:spTree>
    <p:extLst>
      <p:ext uri="{BB962C8B-B14F-4D97-AF65-F5344CB8AC3E}">
        <p14:creationId xmlns:p14="http://schemas.microsoft.com/office/powerpoint/2010/main" val="699999517"/>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re 1"/>
          <p:cNvSpPr>
            <a:spLocks noGrp="1"/>
          </p:cNvSpPr>
          <p:nvPr>
            <p:ph type="title"/>
            <p:custDataLst>
              <p:tags r:id="rId1"/>
            </p:custDataLst>
          </p:nvPr>
        </p:nvSpPr>
        <p:spPr/>
        <p:txBody>
          <a:bodyPr>
            <a:normAutofit/>
          </a:bodyPr>
          <a:lstStyle/>
          <a:p>
            <a:r>
              <a:rPr lang="fr-CA" dirty="0">
                <a:solidFill>
                  <a:schemeClr val="tx1">
                    <a:lumMod val="75000"/>
                    <a:lumOff val="25000"/>
                  </a:schemeClr>
                </a:solidFill>
                <a:effectLst/>
                <a:ea typeface="Calibri" panose="020F0502020204030204" pitchFamily="34" charset="0"/>
                <a:cs typeface="Arial" panose="020B0604020202020204" pitchFamily="34" charset="0"/>
              </a:rPr>
              <a:t>Précautions Chez un concessionnaire</a:t>
            </a:r>
            <a:endParaRPr lang="fr-CA" altLang="fr-FR" dirty="0">
              <a:solidFill>
                <a:schemeClr val="tx1">
                  <a:lumMod val="75000"/>
                  <a:lumOff val="25000"/>
                </a:schemeClr>
              </a:solidFill>
            </a:endParaRPr>
          </a:p>
        </p:txBody>
      </p:sp>
      <p:pic>
        <p:nvPicPr>
          <p:cNvPr id="14" name="Image 13" descr="Une image contenant texte, signe, extérieur, poteau&#10;&#10;Description générée automatiquement">
            <a:extLst>
              <a:ext uri="{FF2B5EF4-FFF2-40B4-BE49-F238E27FC236}">
                <a16:creationId xmlns:a16="http://schemas.microsoft.com/office/drawing/2014/main" id="{59673A83-A30F-42E3-971B-902C10CD1FD7}"/>
              </a:ext>
            </a:extLst>
          </p:cNvPr>
          <p:cNvPicPr>
            <a:picLocks noChangeAspect="1"/>
          </p:cNvPicPr>
          <p:nvPr>
            <p:custDataLst>
              <p:tags r:id="rId2"/>
            </p:custDataLst>
          </p:nvPr>
        </p:nvPicPr>
        <p:blipFill>
          <a:blip r:embed="rId9">
            <a:extLst>
              <a:ext uri="{28A0092B-C50C-407E-A947-70E740481C1C}">
                <a14:useLocalDpi xmlns:a14="http://schemas.microsoft.com/office/drawing/2010/main" val="0"/>
              </a:ext>
            </a:extLst>
          </a:blip>
          <a:stretch>
            <a:fillRect/>
          </a:stretch>
        </p:blipFill>
        <p:spPr>
          <a:xfrm>
            <a:off x="673770" y="611704"/>
            <a:ext cx="689809" cy="616517"/>
          </a:xfrm>
          <a:prstGeom prst="rect">
            <a:avLst/>
          </a:prstGeom>
        </p:spPr>
      </p:pic>
      <p:pic>
        <p:nvPicPr>
          <p:cNvPr id="19" name="Picture 11">
            <a:extLst>
              <a:ext uri="{FF2B5EF4-FFF2-40B4-BE49-F238E27FC236}">
                <a16:creationId xmlns:a16="http://schemas.microsoft.com/office/drawing/2014/main" id="{E0150E7E-7E6D-49F9-9D1D-D4AB2711168F}"/>
              </a:ext>
            </a:extLst>
          </p:cNvPr>
          <p:cNvPicPr>
            <a:picLocks noChangeAspect="1" noChangeArrowheads="1"/>
          </p:cNvPicPr>
          <p:nvPr>
            <p:custDataLst>
              <p:tags r:id="rId3"/>
            </p:custDataLst>
          </p:nvPr>
        </p:nvPicPr>
        <p:blipFill>
          <a:blip r:embed="rId10">
            <a:extLst>
              <a:ext uri="{28A0092B-C50C-407E-A947-70E740481C1C}">
                <a14:useLocalDpi xmlns:a14="http://schemas.microsoft.com/office/drawing/2010/main" val="0"/>
              </a:ext>
            </a:extLst>
          </a:blip>
          <a:srcRect/>
          <a:stretch>
            <a:fillRect/>
          </a:stretch>
        </p:blipFill>
        <p:spPr bwMode="auto">
          <a:xfrm>
            <a:off x="2013349" y="3868740"/>
            <a:ext cx="1145023" cy="1143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0" name="Picture 11">
            <a:extLst>
              <a:ext uri="{FF2B5EF4-FFF2-40B4-BE49-F238E27FC236}">
                <a16:creationId xmlns:a16="http://schemas.microsoft.com/office/drawing/2014/main" id="{A215F5AB-7067-4A0A-9CB1-678963239D3E}"/>
              </a:ext>
            </a:extLst>
          </p:cNvPr>
          <p:cNvPicPr>
            <a:picLocks noChangeAspect="1" noChangeArrowheads="1"/>
          </p:cNvPicPr>
          <p:nvPr>
            <p:custDataLst>
              <p:tags r:id="rId4"/>
            </p:custDataLst>
          </p:nvPr>
        </p:nvPicPr>
        <p:blipFill>
          <a:blip r:embed="rId10">
            <a:extLst>
              <a:ext uri="{28A0092B-C50C-407E-A947-70E740481C1C}">
                <a14:useLocalDpi xmlns:a14="http://schemas.microsoft.com/office/drawing/2010/main" val="0"/>
              </a:ext>
            </a:extLst>
          </a:blip>
          <a:srcRect/>
          <a:stretch>
            <a:fillRect/>
          </a:stretch>
        </p:blipFill>
        <p:spPr bwMode="auto">
          <a:xfrm>
            <a:off x="2739393" y="3868740"/>
            <a:ext cx="1145023" cy="1143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1" name="Picture 11">
            <a:extLst>
              <a:ext uri="{FF2B5EF4-FFF2-40B4-BE49-F238E27FC236}">
                <a16:creationId xmlns:a16="http://schemas.microsoft.com/office/drawing/2014/main" id="{7F420342-F52D-4D92-9D5A-588A8BF018F2}"/>
              </a:ext>
            </a:extLst>
          </p:cNvPr>
          <p:cNvPicPr>
            <a:picLocks noChangeAspect="1" noChangeArrowheads="1"/>
          </p:cNvPicPr>
          <p:nvPr>
            <p:custDataLst>
              <p:tags r:id="rId5"/>
            </p:custDataLst>
          </p:nvPr>
        </p:nvPicPr>
        <p:blipFill>
          <a:blip r:embed="rId10">
            <a:extLst>
              <a:ext uri="{28A0092B-C50C-407E-A947-70E740481C1C}">
                <a14:useLocalDpi xmlns:a14="http://schemas.microsoft.com/office/drawing/2010/main" val="0"/>
              </a:ext>
            </a:extLst>
          </a:blip>
          <a:srcRect/>
          <a:stretch>
            <a:fillRect/>
          </a:stretch>
        </p:blipFill>
        <p:spPr bwMode="auto">
          <a:xfrm>
            <a:off x="3470054" y="3867895"/>
            <a:ext cx="1145023" cy="1143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4" name="Text Box 11">
            <a:extLst>
              <a:ext uri="{FF2B5EF4-FFF2-40B4-BE49-F238E27FC236}">
                <a16:creationId xmlns:a16="http://schemas.microsoft.com/office/drawing/2014/main" id="{71C82EC1-7096-496A-9A9A-5F1F3AFC7762}"/>
              </a:ext>
            </a:extLst>
          </p:cNvPr>
          <p:cNvSpPr txBox="1">
            <a:spLocks noChangeArrowheads="1"/>
          </p:cNvSpPr>
          <p:nvPr>
            <p:custDataLst>
              <p:tags r:id="rId6"/>
            </p:custDataLst>
          </p:nvPr>
        </p:nvSpPr>
        <p:spPr bwMode="auto">
          <a:xfrm>
            <a:off x="5315346" y="4002532"/>
            <a:ext cx="3347783" cy="166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nchor="t"/>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marL="285750" indent="-285750" eaLnBrk="1" hangingPunct="1">
              <a:buClrTx/>
              <a:buFont typeface="Arial"/>
              <a:buChar char="•"/>
            </a:pPr>
            <a:r>
              <a:rPr lang="fr-CA" altLang="fr-FR" sz="1800" dirty="0">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Assurance prêt</a:t>
            </a:r>
            <a:endParaRPr lang="fr-FR"/>
          </a:p>
          <a:p>
            <a:pPr marL="285750" indent="-285750">
              <a:buFont typeface="Arial"/>
              <a:buChar char="•"/>
            </a:pPr>
            <a:r>
              <a:rPr lang="fr-CA" altLang="fr-FR" sz="1800" dirty="0">
                <a:solidFill>
                  <a:schemeClr val="tx1">
                    <a:lumMod val="75000"/>
                    <a:lumOff val="25000"/>
                  </a:schemeClr>
                </a:solidFill>
                <a:latin typeface="Century Gothic"/>
                <a:ea typeface="Arial Unicode MS"/>
                <a:cs typeface="Arial Unicode MS"/>
              </a:rPr>
              <a:t>Accessoires</a:t>
            </a:r>
          </a:p>
          <a:p>
            <a:pPr marL="285750" indent="-285750" eaLnBrk="1" hangingPunct="1">
              <a:buClrTx/>
              <a:buFont typeface="Arial"/>
              <a:buChar char="•"/>
            </a:pPr>
            <a:r>
              <a:rPr lang="fr-CA" altLang="fr-FR" sz="1800" dirty="0">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Garantie prolongée</a:t>
            </a:r>
          </a:p>
        </p:txBody>
      </p:sp>
      <p:cxnSp>
        <p:nvCxnSpPr>
          <p:cNvPr id="2" name="Connecteur droit avec flèche 1">
            <a:extLst>
              <a:ext uri="{FF2B5EF4-FFF2-40B4-BE49-F238E27FC236}">
                <a16:creationId xmlns:a16="http://schemas.microsoft.com/office/drawing/2014/main" id="{A05A1AAC-BC70-478E-9B49-32C3F9958DCC}"/>
              </a:ext>
            </a:extLst>
          </p:cNvPr>
          <p:cNvCxnSpPr/>
          <p:nvPr/>
        </p:nvCxnSpPr>
        <p:spPr>
          <a:xfrm flipV="1">
            <a:off x="1138686" y="3900577"/>
            <a:ext cx="1043796" cy="854015"/>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1829765128"/>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re 1"/>
          <p:cNvSpPr>
            <a:spLocks noGrp="1"/>
          </p:cNvSpPr>
          <p:nvPr>
            <p:ph type="title"/>
            <p:custDataLst>
              <p:tags r:id="rId1"/>
            </p:custDataLst>
          </p:nvPr>
        </p:nvSpPr>
        <p:spPr/>
        <p:txBody>
          <a:bodyPr>
            <a:normAutofit/>
          </a:bodyPr>
          <a:lstStyle/>
          <a:p>
            <a:r>
              <a:rPr lang="fr-CA">
                <a:solidFill>
                  <a:schemeClr val="tx1">
                    <a:lumMod val="75000"/>
                    <a:lumOff val="25000"/>
                  </a:schemeClr>
                </a:solidFill>
                <a:effectLst/>
                <a:ea typeface="Calibri" panose="020F0502020204030204" pitchFamily="34" charset="0"/>
                <a:cs typeface="Arial" panose="020B0604020202020204" pitchFamily="34" charset="0"/>
              </a:rPr>
              <a:t>Chez un particulier</a:t>
            </a:r>
            <a:endParaRPr lang="fr-CA" altLang="fr-FR">
              <a:solidFill>
                <a:schemeClr val="tx1">
                  <a:lumMod val="75000"/>
                  <a:lumOff val="25000"/>
                </a:schemeClr>
              </a:solidFill>
            </a:endParaRPr>
          </a:p>
        </p:txBody>
      </p:sp>
      <p:pic>
        <p:nvPicPr>
          <p:cNvPr id="14" name="Picture 4">
            <a:extLst>
              <a:ext uri="{FF2B5EF4-FFF2-40B4-BE49-F238E27FC236}">
                <a16:creationId xmlns:a16="http://schemas.microsoft.com/office/drawing/2014/main" id="{97DA694A-3A88-4A45-8DE1-2B47BBD1BBC3}"/>
              </a:ext>
            </a:extLst>
          </p:cNvPr>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3605648" y="2489703"/>
            <a:ext cx="4258509" cy="3173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2530363764"/>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re 1"/>
          <p:cNvSpPr>
            <a:spLocks noGrp="1"/>
          </p:cNvSpPr>
          <p:nvPr>
            <p:ph type="title"/>
            <p:custDataLst>
              <p:tags r:id="rId1"/>
            </p:custDataLst>
          </p:nvPr>
        </p:nvSpPr>
        <p:spPr/>
        <p:txBody>
          <a:bodyPr>
            <a:normAutofit/>
          </a:bodyPr>
          <a:lstStyle/>
          <a:p>
            <a:r>
              <a:rPr lang="fr-CA">
                <a:solidFill>
                  <a:schemeClr val="tx1">
                    <a:lumMod val="75000"/>
                    <a:lumOff val="25000"/>
                  </a:schemeClr>
                </a:solidFill>
                <a:effectLst/>
                <a:ea typeface="Calibri" panose="020F0502020204030204" pitchFamily="34" charset="0"/>
                <a:cs typeface="Arial" panose="020B0604020202020204" pitchFamily="34" charset="0"/>
              </a:rPr>
              <a:t>Chez un particulier</a:t>
            </a:r>
            <a:endParaRPr lang="fr-CA" altLang="fr-FR">
              <a:solidFill>
                <a:schemeClr val="tx1">
                  <a:lumMod val="75000"/>
                  <a:lumOff val="25000"/>
                </a:schemeClr>
              </a:solidFill>
            </a:endParaRPr>
          </a:p>
        </p:txBody>
      </p:sp>
      <p:sp>
        <p:nvSpPr>
          <p:cNvPr id="15" name="ZoneTexte 14">
            <a:extLst>
              <a:ext uri="{FF2B5EF4-FFF2-40B4-BE49-F238E27FC236}">
                <a16:creationId xmlns:a16="http://schemas.microsoft.com/office/drawing/2014/main" id="{8926578C-7853-49C2-8675-439AE30E60BC}"/>
              </a:ext>
            </a:extLst>
          </p:cNvPr>
          <p:cNvSpPr txBox="1"/>
          <p:nvPr>
            <p:custDataLst>
              <p:tags r:id="rId2"/>
            </p:custDataLst>
          </p:nvPr>
        </p:nvSpPr>
        <p:spPr>
          <a:xfrm>
            <a:off x="581192" y="5012534"/>
            <a:ext cx="2177819" cy="369332"/>
          </a:xfrm>
          <a:prstGeom prst="rect">
            <a:avLst/>
          </a:prstGeom>
          <a:noFill/>
        </p:spPr>
        <p:txBody>
          <a:bodyPr wrap="square" rtlCol="0">
            <a:spAutoFit/>
          </a:bodyPr>
          <a:lstStyle/>
          <a:p>
            <a:r>
              <a:rPr lang="en-CA" err="1">
                <a:solidFill>
                  <a:schemeClr val="tx1">
                    <a:lumMod val="75000"/>
                    <a:lumOff val="25000"/>
                  </a:schemeClr>
                </a:solidFill>
                <a:latin typeface="Century Gothic" panose="020B0502020202020204" pitchFamily="34" charset="0"/>
              </a:rPr>
              <a:t>Aucune</a:t>
            </a:r>
            <a:r>
              <a:rPr lang="en-CA">
                <a:solidFill>
                  <a:schemeClr val="tx1">
                    <a:lumMod val="75000"/>
                    <a:lumOff val="25000"/>
                  </a:schemeClr>
                </a:solidFill>
                <a:latin typeface="Century Gothic" panose="020B0502020202020204" pitchFamily="34" charset="0"/>
              </a:rPr>
              <a:t> </a:t>
            </a:r>
            <a:r>
              <a:rPr lang="en-CA" err="1">
                <a:solidFill>
                  <a:schemeClr val="tx1">
                    <a:lumMod val="75000"/>
                    <a:lumOff val="25000"/>
                  </a:schemeClr>
                </a:solidFill>
                <a:latin typeface="Century Gothic" panose="020B0502020202020204" pitchFamily="34" charset="0"/>
              </a:rPr>
              <a:t>garantie</a:t>
            </a:r>
            <a:endParaRPr lang="fr-CA">
              <a:solidFill>
                <a:schemeClr val="tx1">
                  <a:lumMod val="75000"/>
                  <a:lumOff val="25000"/>
                </a:schemeClr>
              </a:solidFill>
              <a:latin typeface="Century Gothic" panose="020B0502020202020204" pitchFamily="34" charset="0"/>
            </a:endParaRPr>
          </a:p>
        </p:txBody>
      </p:sp>
      <p:pic>
        <p:nvPicPr>
          <p:cNvPr id="3" name="Image 2" descr="Une image contenant outil, marteau&#10;&#10;Description générée automatiquement">
            <a:extLst>
              <a:ext uri="{FF2B5EF4-FFF2-40B4-BE49-F238E27FC236}">
                <a16:creationId xmlns:a16="http://schemas.microsoft.com/office/drawing/2014/main" id="{BA8850E3-B138-4D2E-82F4-8C9788809B4C}"/>
              </a:ext>
            </a:extLst>
          </p:cNvPr>
          <p:cNvPicPr>
            <a:picLocks noChangeAspect="1"/>
          </p:cNvPicPr>
          <p:nvPr>
            <p:custDataLst>
              <p:tags r:id="rId3"/>
            </p:custDataLst>
          </p:nvPr>
        </p:nvPicPr>
        <p:blipFill>
          <a:blip r:embed="rId17">
            <a:extLst>
              <a:ext uri="{28A0092B-C50C-407E-A947-70E740481C1C}">
                <a14:useLocalDpi xmlns:a14="http://schemas.microsoft.com/office/drawing/2010/main" val="0"/>
              </a:ext>
            </a:extLst>
          </a:blip>
          <a:stretch>
            <a:fillRect/>
          </a:stretch>
        </p:blipFill>
        <p:spPr>
          <a:xfrm>
            <a:off x="4110889" y="3027270"/>
            <a:ext cx="2385920" cy="1323440"/>
          </a:xfrm>
          <a:prstGeom prst="rect">
            <a:avLst/>
          </a:prstGeom>
        </p:spPr>
      </p:pic>
      <p:sp>
        <p:nvSpPr>
          <p:cNvPr id="12" name="ZoneTexte 11">
            <a:extLst>
              <a:ext uri="{FF2B5EF4-FFF2-40B4-BE49-F238E27FC236}">
                <a16:creationId xmlns:a16="http://schemas.microsoft.com/office/drawing/2014/main" id="{06AD6AF4-8B1A-443D-9EE8-B490F11AA1EF}"/>
              </a:ext>
            </a:extLst>
          </p:cNvPr>
          <p:cNvSpPr txBox="1"/>
          <p:nvPr>
            <p:custDataLst>
              <p:tags r:id="rId4"/>
            </p:custDataLst>
          </p:nvPr>
        </p:nvSpPr>
        <p:spPr>
          <a:xfrm>
            <a:off x="4110888" y="5012534"/>
            <a:ext cx="2464677" cy="923330"/>
          </a:xfrm>
          <a:prstGeom prst="rect">
            <a:avLst/>
          </a:prstGeom>
          <a:noFill/>
        </p:spPr>
        <p:txBody>
          <a:bodyPr wrap="square" rtlCol="0">
            <a:spAutoFit/>
          </a:bodyPr>
          <a:lstStyle/>
          <a:p>
            <a:r>
              <a:rPr lang="en-CA">
                <a:solidFill>
                  <a:schemeClr val="tx1">
                    <a:lumMod val="75000"/>
                    <a:lumOff val="25000"/>
                  </a:schemeClr>
                </a:solidFill>
                <a:latin typeface="Century Gothic" panose="020B0502020202020204" pitchFamily="34" charset="0"/>
              </a:rPr>
              <a:t>Non protégé par la </a:t>
            </a:r>
            <a:r>
              <a:rPr lang="en-CA" err="1">
                <a:solidFill>
                  <a:schemeClr val="tx1">
                    <a:lumMod val="75000"/>
                    <a:lumOff val="25000"/>
                  </a:schemeClr>
                </a:solidFill>
                <a:latin typeface="Century Gothic" panose="020B0502020202020204" pitchFamily="34" charset="0"/>
              </a:rPr>
              <a:t>Loi</a:t>
            </a:r>
            <a:r>
              <a:rPr lang="en-CA">
                <a:solidFill>
                  <a:schemeClr val="tx1">
                    <a:lumMod val="75000"/>
                    <a:lumOff val="25000"/>
                  </a:schemeClr>
                </a:solidFill>
                <a:latin typeface="Century Gothic" panose="020B0502020202020204" pitchFamily="34" charset="0"/>
              </a:rPr>
              <a:t> de la protection du </a:t>
            </a:r>
            <a:r>
              <a:rPr lang="en-CA" err="1">
                <a:solidFill>
                  <a:schemeClr val="tx1">
                    <a:lumMod val="75000"/>
                    <a:lumOff val="25000"/>
                  </a:schemeClr>
                </a:solidFill>
                <a:latin typeface="Century Gothic" panose="020B0502020202020204" pitchFamily="34" charset="0"/>
              </a:rPr>
              <a:t>consommateur</a:t>
            </a:r>
            <a:r>
              <a:rPr lang="en-CA">
                <a:solidFill>
                  <a:schemeClr val="tx1">
                    <a:lumMod val="75000"/>
                    <a:lumOff val="25000"/>
                  </a:schemeClr>
                </a:solidFill>
                <a:latin typeface="Century Gothic" panose="020B0502020202020204" pitchFamily="34" charset="0"/>
              </a:rPr>
              <a:t> </a:t>
            </a:r>
            <a:endParaRPr lang="fr-CA">
              <a:solidFill>
                <a:schemeClr val="tx1">
                  <a:lumMod val="75000"/>
                  <a:lumOff val="25000"/>
                </a:schemeClr>
              </a:solidFill>
              <a:latin typeface="Century Gothic" panose="020B0502020202020204" pitchFamily="34" charset="0"/>
            </a:endParaRPr>
          </a:p>
        </p:txBody>
      </p:sp>
      <p:pic>
        <p:nvPicPr>
          <p:cNvPr id="7" name="Image 6">
            <a:extLst>
              <a:ext uri="{FF2B5EF4-FFF2-40B4-BE49-F238E27FC236}">
                <a16:creationId xmlns:a16="http://schemas.microsoft.com/office/drawing/2014/main" id="{0F3B8EA9-D160-4FB2-BBE8-C234144AC13B}"/>
              </a:ext>
            </a:extLst>
          </p:cNvPr>
          <p:cNvPicPr>
            <a:picLocks noChangeAspect="1"/>
          </p:cNvPicPr>
          <p:nvPr>
            <p:custDataLst>
              <p:tags r:id="rId5"/>
            </p:custDataLst>
          </p:nvPr>
        </p:nvPicPr>
        <p:blipFill>
          <a:blip r:embed="rId18">
            <a:extLst>
              <a:ext uri="{28A0092B-C50C-407E-A947-70E740481C1C}">
                <a14:useLocalDpi xmlns:a14="http://schemas.microsoft.com/office/drawing/2010/main" val="0"/>
              </a:ext>
            </a:extLst>
          </a:blip>
          <a:stretch>
            <a:fillRect/>
          </a:stretch>
        </p:blipFill>
        <p:spPr>
          <a:xfrm>
            <a:off x="7644473" y="2960853"/>
            <a:ext cx="2500745" cy="1457466"/>
          </a:xfrm>
          <a:prstGeom prst="rect">
            <a:avLst/>
          </a:prstGeom>
        </p:spPr>
      </p:pic>
      <p:pic>
        <p:nvPicPr>
          <p:cNvPr id="10" name="Image 9">
            <a:extLst>
              <a:ext uri="{FF2B5EF4-FFF2-40B4-BE49-F238E27FC236}">
                <a16:creationId xmlns:a16="http://schemas.microsoft.com/office/drawing/2014/main" id="{D54B0FEA-A76B-439D-8125-B55C684CD901}"/>
              </a:ext>
            </a:extLst>
          </p:cNvPr>
          <p:cNvPicPr>
            <a:picLocks noChangeAspect="1"/>
          </p:cNvPicPr>
          <p:nvPr>
            <p:custDataLst>
              <p:tags r:id="rId6"/>
            </p:custDataLst>
          </p:nvPr>
        </p:nvPicPr>
        <p:blipFill>
          <a:blip r:embed="rId19">
            <a:extLst>
              <a:ext uri="{28A0092B-C50C-407E-A947-70E740481C1C}">
                <a14:useLocalDpi xmlns:a14="http://schemas.microsoft.com/office/drawing/2010/main" val="0"/>
              </a:ext>
            </a:extLst>
          </a:blip>
          <a:stretch>
            <a:fillRect/>
          </a:stretch>
        </p:blipFill>
        <p:spPr>
          <a:xfrm>
            <a:off x="8868664" y="3428999"/>
            <a:ext cx="485723" cy="392373"/>
          </a:xfrm>
          <a:prstGeom prst="rect">
            <a:avLst/>
          </a:prstGeom>
        </p:spPr>
      </p:pic>
      <p:sp>
        <p:nvSpPr>
          <p:cNvPr id="18" name="ZoneTexte 17">
            <a:extLst>
              <a:ext uri="{FF2B5EF4-FFF2-40B4-BE49-F238E27FC236}">
                <a16:creationId xmlns:a16="http://schemas.microsoft.com/office/drawing/2014/main" id="{DD9FC0B3-3987-40DC-8ACF-D8C25BB87086}"/>
              </a:ext>
            </a:extLst>
          </p:cNvPr>
          <p:cNvSpPr txBox="1"/>
          <p:nvPr>
            <p:custDataLst>
              <p:tags r:id="rId7"/>
            </p:custDataLst>
          </p:nvPr>
        </p:nvSpPr>
        <p:spPr>
          <a:xfrm>
            <a:off x="7794571" y="5012534"/>
            <a:ext cx="2385920" cy="369332"/>
          </a:xfrm>
          <a:prstGeom prst="rect">
            <a:avLst/>
          </a:prstGeom>
          <a:noFill/>
        </p:spPr>
        <p:txBody>
          <a:bodyPr wrap="square" rtlCol="0">
            <a:spAutoFit/>
          </a:bodyPr>
          <a:lstStyle/>
          <a:p>
            <a:r>
              <a:rPr lang="en-CA" err="1">
                <a:solidFill>
                  <a:schemeClr val="tx1">
                    <a:lumMod val="75000"/>
                    <a:lumOff val="25000"/>
                  </a:schemeClr>
                </a:solidFill>
                <a:latin typeface="Century Gothic" panose="020B0502020202020204" pitchFamily="34" charset="0"/>
              </a:rPr>
              <a:t>Achat</a:t>
            </a:r>
            <a:r>
              <a:rPr lang="en-CA">
                <a:solidFill>
                  <a:schemeClr val="tx1">
                    <a:lumMod val="75000"/>
                    <a:lumOff val="25000"/>
                  </a:schemeClr>
                </a:solidFill>
                <a:latin typeface="Century Gothic" panose="020B0502020202020204" pitchFamily="34" charset="0"/>
              </a:rPr>
              <a:t> non protégé</a:t>
            </a:r>
            <a:endParaRPr lang="fr-CA">
              <a:solidFill>
                <a:schemeClr val="tx1">
                  <a:lumMod val="75000"/>
                  <a:lumOff val="25000"/>
                </a:schemeClr>
              </a:solidFill>
              <a:latin typeface="Century Gothic" panose="020B0502020202020204" pitchFamily="34" charset="0"/>
            </a:endParaRPr>
          </a:p>
        </p:txBody>
      </p:sp>
      <p:pic>
        <p:nvPicPr>
          <p:cNvPr id="17" name="Picture 1">
            <a:extLst>
              <a:ext uri="{FF2B5EF4-FFF2-40B4-BE49-F238E27FC236}">
                <a16:creationId xmlns:a16="http://schemas.microsoft.com/office/drawing/2014/main" id="{C82B4B87-4E50-411B-B8DF-C2B3CE67A1D1}"/>
              </a:ext>
            </a:extLst>
          </p:cNvPr>
          <p:cNvPicPr>
            <a:picLocks noChangeAspect="1" noChangeArrowheads="1"/>
          </p:cNvPicPr>
          <p:nvPr>
            <p:custDataLst>
              <p:tags r:id="rId8"/>
            </p:custDataLst>
          </p:nvPr>
        </p:nvPicPr>
        <p:blipFill>
          <a:blip r:embed="rId20">
            <a:extLst>
              <a:ext uri="{28A0092B-C50C-407E-A947-70E740481C1C}">
                <a14:useLocalDpi xmlns:a14="http://schemas.microsoft.com/office/drawing/2010/main" val="0"/>
              </a:ext>
            </a:extLst>
          </a:blip>
          <a:srcRect/>
          <a:stretch>
            <a:fillRect/>
          </a:stretch>
        </p:blipFill>
        <p:spPr bwMode="auto">
          <a:xfrm>
            <a:off x="905251" y="2725072"/>
            <a:ext cx="1919287"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6" name="Line 5">
            <a:extLst>
              <a:ext uri="{FF2B5EF4-FFF2-40B4-BE49-F238E27FC236}">
                <a16:creationId xmlns:a16="http://schemas.microsoft.com/office/drawing/2014/main" id="{EBEE3E88-E97E-41BD-B88B-DCAB072ABB98}"/>
              </a:ext>
            </a:extLst>
          </p:cNvPr>
          <p:cNvSpPr>
            <a:spLocks noChangeShapeType="1"/>
          </p:cNvSpPr>
          <p:nvPr>
            <p:custDataLst>
              <p:tags r:id="rId9"/>
            </p:custDataLst>
          </p:nvPr>
        </p:nvSpPr>
        <p:spPr bwMode="auto">
          <a:xfrm>
            <a:off x="883078" y="2960853"/>
            <a:ext cx="1776412" cy="1295400"/>
          </a:xfrm>
          <a:prstGeom prst="line">
            <a:avLst/>
          </a:prstGeom>
          <a:noFill/>
          <a:ln w="36000">
            <a:solidFill>
              <a:srgbClr val="FF00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19" name="Line 6">
            <a:extLst>
              <a:ext uri="{FF2B5EF4-FFF2-40B4-BE49-F238E27FC236}">
                <a16:creationId xmlns:a16="http://schemas.microsoft.com/office/drawing/2014/main" id="{241FCFA7-9177-4ED0-A73E-168C8D818DB5}"/>
              </a:ext>
            </a:extLst>
          </p:cNvPr>
          <p:cNvSpPr>
            <a:spLocks noChangeShapeType="1"/>
          </p:cNvSpPr>
          <p:nvPr>
            <p:custDataLst>
              <p:tags r:id="rId10"/>
            </p:custDataLst>
          </p:nvPr>
        </p:nvSpPr>
        <p:spPr bwMode="auto">
          <a:xfrm flipH="1">
            <a:off x="916414" y="2914024"/>
            <a:ext cx="1754188" cy="1439862"/>
          </a:xfrm>
          <a:prstGeom prst="line">
            <a:avLst/>
          </a:prstGeom>
          <a:noFill/>
          <a:ln w="36000">
            <a:solidFill>
              <a:srgbClr val="FF00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21" name="Line 6">
            <a:extLst>
              <a:ext uri="{FF2B5EF4-FFF2-40B4-BE49-F238E27FC236}">
                <a16:creationId xmlns:a16="http://schemas.microsoft.com/office/drawing/2014/main" id="{C5B35E54-202C-4128-9CE9-6D44B194F00F}"/>
              </a:ext>
            </a:extLst>
          </p:cNvPr>
          <p:cNvSpPr>
            <a:spLocks noChangeShapeType="1"/>
          </p:cNvSpPr>
          <p:nvPr>
            <p:custDataLst>
              <p:tags r:id="rId11"/>
            </p:custDataLst>
          </p:nvPr>
        </p:nvSpPr>
        <p:spPr bwMode="auto">
          <a:xfrm flipH="1">
            <a:off x="4065637" y="3019436"/>
            <a:ext cx="2470243" cy="1331274"/>
          </a:xfrm>
          <a:prstGeom prst="line">
            <a:avLst/>
          </a:prstGeom>
          <a:noFill/>
          <a:ln w="36000">
            <a:solidFill>
              <a:srgbClr val="FF00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22" name="Line 5">
            <a:extLst>
              <a:ext uri="{FF2B5EF4-FFF2-40B4-BE49-F238E27FC236}">
                <a16:creationId xmlns:a16="http://schemas.microsoft.com/office/drawing/2014/main" id="{B69C1B95-77AC-43C5-899F-214C692429F3}"/>
              </a:ext>
            </a:extLst>
          </p:cNvPr>
          <p:cNvSpPr>
            <a:spLocks noChangeShapeType="1"/>
          </p:cNvSpPr>
          <p:nvPr>
            <p:custDataLst>
              <p:tags r:id="rId12"/>
            </p:custDataLst>
          </p:nvPr>
        </p:nvSpPr>
        <p:spPr bwMode="auto">
          <a:xfrm>
            <a:off x="4105323" y="3019436"/>
            <a:ext cx="2470243" cy="1331274"/>
          </a:xfrm>
          <a:prstGeom prst="line">
            <a:avLst/>
          </a:prstGeom>
          <a:noFill/>
          <a:ln w="36000">
            <a:solidFill>
              <a:srgbClr val="FF00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23" name="Line 6">
            <a:extLst>
              <a:ext uri="{FF2B5EF4-FFF2-40B4-BE49-F238E27FC236}">
                <a16:creationId xmlns:a16="http://schemas.microsoft.com/office/drawing/2014/main" id="{D7B77C70-2C6F-4588-823A-28B8361FE0EF}"/>
              </a:ext>
            </a:extLst>
          </p:cNvPr>
          <p:cNvSpPr>
            <a:spLocks noChangeShapeType="1"/>
          </p:cNvSpPr>
          <p:nvPr>
            <p:custDataLst>
              <p:tags r:id="rId13"/>
            </p:custDataLst>
          </p:nvPr>
        </p:nvSpPr>
        <p:spPr bwMode="auto">
          <a:xfrm flipH="1">
            <a:off x="7478973" y="2960853"/>
            <a:ext cx="2701518" cy="1564444"/>
          </a:xfrm>
          <a:prstGeom prst="line">
            <a:avLst/>
          </a:prstGeom>
          <a:noFill/>
          <a:ln w="36000">
            <a:solidFill>
              <a:srgbClr val="FF00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24" name="Line 5">
            <a:extLst>
              <a:ext uri="{FF2B5EF4-FFF2-40B4-BE49-F238E27FC236}">
                <a16:creationId xmlns:a16="http://schemas.microsoft.com/office/drawing/2014/main" id="{AFFB924D-FA1E-4068-B34D-C16BB6244DAA}"/>
              </a:ext>
            </a:extLst>
          </p:cNvPr>
          <p:cNvSpPr>
            <a:spLocks noChangeShapeType="1"/>
          </p:cNvSpPr>
          <p:nvPr>
            <p:custDataLst>
              <p:tags r:id="rId14"/>
            </p:custDataLst>
          </p:nvPr>
        </p:nvSpPr>
        <p:spPr bwMode="auto">
          <a:xfrm>
            <a:off x="7609200" y="3087045"/>
            <a:ext cx="2571291" cy="1438252"/>
          </a:xfrm>
          <a:prstGeom prst="line">
            <a:avLst/>
          </a:prstGeom>
          <a:noFill/>
          <a:ln w="36000">
            <a:solidFill>
              <a:srgbClr val="FF0000"/>
            </a:solidFill>
            <a:round/>
            <a:headEnd/>
            <a:tailEnd/>
          </a:ln>
          <a:extLst>
            <a:ext uri="{909E8E84-426E-40DD-AFC4-6F175D3DCCD1}">
              <a14:hiddenFill xmlns:a14="http://schemas.microsoft.com/office/drawing/2010/main">
                <a:noFill/>
              </a14:hiddenFill>
            </a:ext>
          </a:extLst>
        </p:spPr>
        <p:txBody>
          <a:bodyPr/>
          <a:lstStyle/>
          <a:p>
            <a:endParaRPr lang="fr-CA"/>
          </a:p>
        </p:txBody>
      </p:sp>
    </p:spTree>
    <p:extLst>
      <p:ext uri="{BB962C8B-B14F-4D97-AF65-F5344CB8AC3E}">
        <p14:creationId xmlns:p14="http://schemas.microsoft.com/office/powerpoint/2010/main" val="2634536170"/>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idx="4294967295"/>
            <p:custDataLst>
              <p:tags r:id="rId1"/>
            </p:custDataLst>
          </p:nvPr>
        </p:nvSpPr>
        <p:spPr>
          <a:xfrm>
            <a:off x="2209800" y="463550"/>
            <a:ext cx="7754938" cy="1435100"/>
          </a:xfrm>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CA" altLang="fr-FR" b="1"/>
              <a:t>Acheter une auto : 2 choix</a:t>
            </a:r>
          </a:p>
        </p:txBody>
      </p:sp>
      <p:pic>
        <p:nvPicPr>
          <p:cNvPr id="20491" name="Picture 10"/>
          <p:cNvPicPr>
            <a:picLocks noChangeAspect="1" noChangeArrowheads="1"/>
          </p:cNvPicPr>
          <p:nvPr>
            <p:custDataLst>
              <p:tags r:id="rId2"/>
            </p:custDataLst>
          </p:nvPr>
        </p:nvPicPr>
        <p:blipFill>
          <a:blip r:embed="rId9">
            <a:extLst>
              <a:ext uri="{28A0092B-C50C-407E-A947-70E740481C1C}">
                <a14:useLocalDpi xmlns:a14="http://schemas.microsoft.com/office/drawing/2010/main" val="0"/>
              </a:ext>
            </a:extLst>
          </a:blip>
          <a:srcRect/>
          <a:stretch>
            <a:fillRect/>
          </a:stretch>
        </p:blipFill>
        <p:spPr bwMode="auto">
          <a:xfrm>
            <a:off x="5922553" y="2368369"/>
            <a:ext cx="3521511" cy="1978806"/>
          </a:xfrm>
          <a:prstGeom prst="rect">
            <a:avLst/>
          </a:prstGeom>
          <a:noFill/>
          <a:ln w="34925">
            <a:solidFill>
              <a:srgbClr val="92D050"/>
            </a:solidFill>
            <a:round/>
            <a:headEnd/>
            <a:tailEnd/>
          </a:ln>
          <a:extLst>
            <a:ext uri="{909E8E84-426E-40DD-AFC4-6F175D3DCCD1}">
              <a14:hiddenFill xmlns:a14="http://schemas.microsoft.com/office/drawing/2010/main">
                <a:solidFill>
                  <a:srgbClr val="FFFFFF"/>
                </a:solidFill>
              </a14:hiddenFill>
            </a:ext>
          </a:extLst>
        </p:spPr>
      </p:pic>
      <p:sp>
        <p:nvSpPr>
          <p:cNvPr id="20492" name="Text Box 11"/>
          <p:cNvSpPr txBox="1">
            <a:spLocks noChangeArrowheads="1"/>
          </p:cNvSpPr>
          <p:nvPr>
            <p:custDataLst>
              <p:tags r:id="rId3"/>
            </p:custDataLst>
          </p:nvPr>
        </p:nvSpPr>
        <p:spPr bwMode="auto">
          <a:xfrm>
            <a:off x="4900295" y="4569911"/>
            <a:ext cx="5665787"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eaLnBrk="1" hangingPunct="1">
              <a:buClrTx/>
              <a:buFontTx/>
              <a:buNone/>
            </a:pPr>
            <a:r>
              <a:rPr lang="fr-CA" altLang="fr-FR" sz="1800">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Faire un contrat par écrit pour votre transaction</a:t>
            </a:r>
          </a:p>
        </p:txBody>
      </p:sp>
      <p:pic>
        <p:nvPicPr>
          <p:cNvPr id="5" name="Image 4">
            <a:extLst>
              <a:ext uri="{FF2B5EF4-FFF2-40B4-BE49-F238E27FC236}">
                <a16:creationId xmlns:a16="http://schemas.microsoft.com/office/drawing/2014/main" id="{D3AEC3E6-C2BF-4503-9771-8D9CBD0BA059}"/>
              </a:ext>
            </a:extLst>
          </p:cNvPr>
          <p:cNvPicPr>
            <a:picLocks noChangeAspect="1"/>
          </p:cNvPicPr>
          <p:nvPr>
            <p:custDataLst>
              <p:tags r:id="rId4"/>
            </p:custDataLst>
          </p:nvPr>
        </p:nvPicPr>
        <p:blipFill>
          <a:blip r:embed="rId10">
            <a:extLst>
              <a:ext uri="{28A0092B-C50C-407E-A947-70E740481C1C}">
                <a14:useLocalDpi xmlns:a14="http://schemas.microsoft.com/office/drawing/2010/main" val="0"/>
              </a:ext>
            </a:extLst>
          </a:blip>
          <a:stretch>
            <a:fillRect/>
          </a:stretch>
        </p:blipFill>
        <p:spPr>
          <a:xfrm>
            <a:off x="791169" y="2182144"/>
            <a:ext cx="2463206" cy="2059086"/>
          </a:xfrm>
          <a:prstGeom prst="rect">
            <a:avLst/>
          </a:prstGeom>
        </p:spPr>
      </p:pic>
      <p:sp>
        <p:nvSpPr>
          <p:cNvPr id="17" name="Text Box 11">
            <a:extLst>
              <a:ext uri="{FF2B5EF4-FFF2-40B4-BE49-F238E27FC236}">
                <a16:creationId xmlns:a16="http://schemas.microsoft.com/office/drawing/2014/main" id="{1B752DC6-AA1B-4BD9-8759-16BAC42309B8}"/>
              </a:ext>
            </a:extLst>
          </p:cNvPr>
          <p:cNvSpPr txBox="1">
            <a:spLocks noChangeArrowheads="1"/>
          </p:cNvSpPr>
          <p:nvPr>
            <p:custDataLst>
              <p:tags r:id="rId5"/>
            </p:custDataLst>
          </p:nvPr>
        </p:nvSpPr>
        <p:spPr bwMode="auto">
          <a:xfrm>
            <a:off x="1402348" y="4569911"/>
            <a:ext cx="1240848" cy="40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eaLnBrk="1" hangingPunct="1">
              <a:buClrTx/>
              <a:buFontTx/>
              <a:buNone/>
            </a:pPr>
            <a:r>
              <a:rPr lang="fr-CA" altLang="fr-FR" sz="1800">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Solution</a:t>
            </a:r>
          </a:p>
        </p:txBody>
      </p:sp>
      <p:sp>
        <p:nvSpPr>
          <p:cNvPr id="18" name="ZoneTexte 17">
            <a:extLst>
              <a:ext uri="{FF2B5EF4-FFF2-40B4-BE49-F238E27FC236}">
                <a16:creationId xmlns:a16="http://schemas.microsoft.com/office/drawing/2014/main" id="{DAA0A172-630A-4DDA-86F2-7FB318A965D4}"/>
              </a:ext>
            </a:extLst>
          </p:cNvPr>
          <p:cNvSpPr txBox="1"/>
          <p:nvPr>
            <p:custDataLst>
              <p:tags r:id="rId6"/>
            </p:custDataLst>
          </p:nvPr>
        </p:nvSpPr>
        <p:spPr>
          <a:xfrm>
            <a:off x="3918139" y="2696052"/>
            <a:ext cx="788660" cy="1323439"/>
          </a:xfrm>
          <a:prstGeom prst="rect">
            <a:avLst/>
          </a:prstGeom>
          <a:noFill/>
        </p:spPr>
        <p:txBody>
          <a:bodyPr wrap="square" rtlCol="0">
            <a:spAutoFit/>
          </a:bodyPr>
          <a:lstStyle/>
          <a:p>
            <a:r>
              <a:rPr lang="en-CA" sz="8000">
                <a:solidFill>
                  <a:schemeClr val="tx1">
                    <a:lumMod val="75000"/>
                    <a:lumOff val="25000"/>
                  </a:schemeClr>
                </a:solidFill>
                <a:latin typeface="Century Gothic" panose="020B0502020202020204" pitchFamily="34" charset="0"/>
              </a:rPr>
              <a:t>=</a:t>
            </a:r>
            <a:endParaRPr lang="fr-CA" sz="8000">
              <a:solidFill>
                <a:schemeClr val="tx1">
                  <a:lumMod val="75000"/>
                  <a:lumOff val="25000"/>
                </a:schemeClr>
              </a:solidFill>
              <a:latin typeface="Century Gothic" panose="020B0502020202020204" pitchFamily="34" charset="0"/>
            </a:endParaRPr>
          </a:p>
        </p:txBody>
      </p:sp>
    </p:spTree>
    <p:extLst>
      <p:ext uri="{BB962C8B-B14F-4D97-AF65-F5344CB8AC3E}">
        <p14:creationId xmlns:p14="http://schemas.microsoft.com/office/powerpoint/2010/main" val="183862281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idx="4294967295"/>
            <p:custDataLst>
              <p:tags r:id="rId1"/>
            </p:custDataLst>
          </p:nvPr>
        </p:nvSpPr>
        <p:spPr>
          <a:xfrm>
            <a:off x="2209800" y="463550"/>
            <a:ext cx="7754938" cy="1435100"/>
          </a:xfrm>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CA" altLang="fr-FR" b="1"/>
              <a:t>Acheter une auto : 2 choix</a:t>
            </a:r>
          </a:p>
        </p:txBody>
      </p:sp>
      <p:pic>
        <p:nvPicPr>
          <p:cNvPr id="20491" name="Picture 10">
            <a:hlinkClick r:id="rId6"/>
          </p:cNvPr>
          <p:cNvPicPr>
            <a:picLocks noChangeAspect="1" noChangeArrowheads="1"/>
          </p:cNvPicPr>
          <p:nvPr>
            <p:custDataLst>
              <p:tags r:id="rId2"/>
            </p:custDataLst>
          </p:nvPr>
        </p:nvPicPr>
        <p:blipFill>
          <a:blip r:embed="rId7">
            <a:extLst>
              <a:ext uri="{28A0092B-C50C-407E-A947-70E740481C1C}">
                <a14:useLocalDpi xmlns:a14="http://schemas.microsoft.com/office/drawing/2010/main" val="0"/>
              </a:ext>
            </a:extLst>
          </a:blip>
          <a:srcRect/>
          <a:stretch/>
        </p:blipFill>
        <p:spPr bwMode="auto">
          <a:xfrm>
            <a:off x="4860758" y="1540042"/>
            <a:ext cx="2204908" cy="2647546"/>
          </a:xfrm>
          <a:prstGeom prst="rect">
            <a:avLst/>
          </a:prstGeom>
          <a:noFill/>
          <a:ln w="34925">
            <a:solidFill>
              <a:srgbClr val="92D050"/>
            </a:solidFill>
            <a:round/>
            <a:headEnd/>
            <a:tailEnd/>
          </a:ln>
          <a:extLst>
            <a:ext uri="{909E8E84-426E-40DD-AFC4-6F175D3DCCD1}">
              <a14:hiddenFill xmlns:a14="http://schemas.microsoft.com/office/drawing/2010/main">
                <a:solidFill>
                  <a:srgbClr val="FFFFFF"/>
                </a:solidFill>
              </a14:hiddenFill>
            </a:ext>
          </a:extLst>
        </p:spPr>
      </p:pic>
      <p:sp>
        <p:nvSpPr>
          <p:cNvPr id="20492" name="Text Box 11"/>
          <p:cNvSpPr txBox="1">
            <a:spLocks noChangeArrowheads="1"/>
          </p:cNvSpPr>
          <p:nvPr>
            <p:custDataLst>
              <p:tags r:id="rId3"/>
            </p:custDataLst>
          </p:nvPr>
        </p:nvSpPr>
        <p:spPr bwMode="auto">
          <a:xfrm>
            <a:off x="4495665" y="4586121"/>
            <a:ext cx="5665787"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eaLnBrk="1" hangingPunct="1">
              <a:buClrTx/>
              <a:buFontTx/>
              <a:buNone/>
            </a:pPr>
            <a:r>
              <a:rPr lang="fr-CA" altLang="fr-FR" sz="1800">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hlinkClick r:id="rId6"/>
              </a:rPr>
              <a:t>Modèle de </a:t>
            </a:r>
            <a:r>
              <a:rPr lang="fr-CA" altLang="fr-FR" sz="1800" b="1">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hlinkClick r:id="rId6"/>
              </a:rPr>
              <a:t>protégez-vous</a:t>
            </a:r>
            <a:endParaRPr lang="fr-CA" altLang="fr-FR" sz="1800" b="1">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8124458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idx="4294967295"/>
            <p:custDataLst>
              <p:tags r:id="rId1"/>
            </p:custDataLst>
          </p:nvPr>
        </p:nvSpPr>
        <p:spPr>
          <a:xfrm>
            <a:off x="2209800" y="463550"/>
            <a:ext cx="7754938" cy="1435100"/>
          </a:xfrm>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CA" altLang="fr-FR" b="1"/>
              <a:t>Acheter une auto : 2 choix</a:t>
            </a:r>
          </a:p>
        </p:txBody>
      </p:sp>
      <p:sp>
        <p:nvSpPr>
          <p:cNvPr id="20492" name="Text Box 11"/>
          <p:cNvSpPr txBox="1">
            <a:spLocks noChangeArrowheads="1"/>
          </p:cNvSpPr>
          <p:nvPr>
            <p:custDataLst>
              <p:tags r:id="rId2"/>
            </p:custDataLst>
          </p:nvPr>
        </p:nvSpPr>
        <p:spPr bwMode="auto">
          <a:xfrm>
            <a:off x="2888600" y="3474854"/>
            <a:ext cx="2279691" cy="525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eaLnBrk="1" hangingPunct="1">
              <a:buClrTx/>
              <a:buFontTx/>
              <a:buNone/>
            </a:pPr>
            <a:r>
              <a:rPr lang="fr-CA" altLang="fr-FR" sz="1800">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Prix moins élevé</a:t>
            </a:r>
          </a:p>
        </p:txBody>
      </p:sp>
      <p:pic>
        <p:nvPicPr>
          <p:cNvPr id="7" name="Image 6">
            <a:extLst>
              <a:ext uri="{FF2B5EF4-FFF2-40B4-BE49-F238E27FC236}">
                <a16:creationId xmlns:a16="http://schemas.microsoft.com/office/drawing/2014/main" id="{1EFAEF1F-79FD-4063-BE52-5D56D2DB3C61}"/>
              </a:ext>
            </a:extLst>
          </p:cNvPr>
          <p:cNvPicPr>
            <a:picLocks noChangeAspect="1"/>
          </p:cNvPicPr>
          <p:nvPr>
            <p:custDataLst>
              <p:tags r:id="rId3"/>
            </p:custDataLst>
          </p:nvPr>
        </p:nvPicPr>
        <p:blipFill>
          <a:blip r:embed="rId25">
            <a:extLst>
              <a:ext uri="{28A0092B-C50C-407E-A947-70E740481C1C}">
                <a14:useLocalDpi xmlns:a14="http://schemas.microsoft.com/office/drawing/2010/main" val="0"/>
              </a:ext>
            </a:extLst>
          </a:blip>
          <a:stretch>
            <a:fillRect/>
          </a:stretch>
        </p:blipFill>
        <p:spPr>
          <a:xfrm>
            <a:off x="1011774" y="747962"/>
            <a:ext cx="1466850" cy="1171575"/>
          </a:xfrm>
          <a:prstGeom prst="rect">
            <a:avLst/>
          </a:prstGeom>
        </p:spPr>
      </p:pic>
      <p:pic>
        <p:nvPicPr>
          <p:cNvPr id="9" name="Image 8">
            <a:extLst>
              <a:ext uri="{FF2B5EF4-FFF2-40B4-BE49-F238E27FC236}">
                <a16:creationId xmlns:a16="http://schemas.microsoft.com/office/drawing/2014/main" id="{B8197F10-8F83-4CBC-9514-B4050240AC31}"/>
              </a:ext>
            </a:extLst>
          </p:cNvPr>
          <p:cNvPicPr>
            <a:picLocks noChangeAspect="1"/>
          </p:cNvPicPr>
          <p:nvPr>
            <p:custDataLst>
              <p:tags r:id="rId4"/>
            </p:custDataLst>
          </p:nvPr>
        </p:nvPicPr>
        <p:blipFill>
          <a:blip r:embed="rId26">
            <a:extLst>
              <a:ext uri="{28A0092B-C50C-407E-A947-70E740481C1C}">
                <a14:useLocalDpi xmlns:a14="http://schemas.microsoft.com/office/drawing/2010/main" val="0"/>
              </a:ext>
            </a:extLst>
          </a:blip>
          <a:stretch>
            <a:fillRect/>
          </a:stretch>
        </p:blipFill>
        <p:spPr>
          <a:xfrm>
            <a:off x="9053057" y="1097805"/>
            <a:ext cx="1171575" cy="923925"/>
          </a:xfrm>
          <a:prstGeom prst="rect">
            <a:avLst/>
          </a:prstGeom>
        </p:spPr>
      </p:pic>
      <p:cxnSp>
        <p:nvCxnSpPr>
          <p:cNvPr id="11" name="Connecteur droit 10">
            <a:extLst>
              <a:ext uri="{FF2B5EF4-FFF2-40B4-BE49-F238E27FC236}">
                <a16:creationId xmlns:a16="http://schemas.microsoft.com/office/drawing/2014/main" id="{10683FAC-CF66-4E50-8B17-5150CED21054}"/>
              </a:ext>
            </a:extLst>
          </p:cNvPr>
          <p:cNvCxnSpPr>
            <a:cxnSpLocks/>
          </p:cNvCxnSpPr>
          <p:nvPr>
            <p:custDataLst>
              <p:tags r:id="rId5"/>
            </p:custDataLst>
          </p:nvPr>
        </p:nvCxnSpPr>
        <p:spPr>
          <a:xfrm>
            <a:off x="6014582" y="2442710"/>
            <a:ext cx="1" cy="4237337"/>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26" name="Picture 1">
            <a:extLst>
              <a:ext uri="{FF2B5EF4-FFF2-40B4-BE49-F238E27FC236}">
                <a16:creationId xmlns:a16="http://schemas.microsoft.com/office/drawing/2014/main" id="{204C90DE-A756-4F91-84B5-A56A35F938CE}"/>
              </a:ext>
            </a:extLst>
          </p:cNvPr>
          <p:cNvPicPr>
            <a:picLocks noChangeAspect="1" noChangeArrowheads="1"/>
          </p:cNvPicPr>
          <p:nvPr>
            <p:custDataLst>
              <p:tags r:id="rId6"/>
            </p:custDataLst>
          </p:nvPr>
        </p:nvPicPr>
        <p:blipFill>
          <a:blip r:embed="rId27">
            <a:extLst>
              <a:ext uri="{28A0092B-C50C-407E-A947-70E740481C1C}">
                <a14:useLocalDpi xmlns:a14="http://schemas.microsoft.com/office/drawing/2010/main" val="0"/>
              </a:ext>
            </a:extLst>
          </a:blip>
          <a:srcRect/>
          <a:stretch>
            <a:fillRect/>
          </a:stretch>
        </p:blipFill>
        <p:spPr bwMode="auto">
          <a:xfrm>
            <a:off x="6516994" y="4752808"/>
            <a:ext cx="1556913" cy="1460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cxnSp>
        <p:nvCxnSpPr>
          <p:cNvPr id="14" name="Connecteur droit 13">
            <a:extLst>
              <a:ext uri="{FF2B5EF4-FFF2-40B4-BE49-F238E27FC236}">
                <a16:creationId xmlns:a16="http://schemas.microsoft.com/office/drawing/2014/main" id="{49E503FB-8D1E-425F-B453-878F577BC7D0}"/>
              </a:ext>
            </a:extLst>
          </p:cNvPr>
          <p:cNvCxnSpPr/>
          <p:nvPr>
            <p:custDataLst>
              <p:tags r:id="rId7"/>
            </p:custDataLst>
          </p:nvPr>
        </p:nvCxnSpPr>
        <p:spPr>
          <a:xfrm>
            <a:off x="686319" y="2821714"/>
            <a:ext cx="3986044"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0" name="Connecteur droit 29">
            <a:extLst>
              <a:ext uri="{FF2B5EF4-FFF2-40B4-BE49-F238E27FC236}">
                <a16:creationId xmlns:a16="http://schemas.microsoft.com/office/drawing/2014/main" id="{46721046-9660-4A24-8E70-8B3B7183CCF6}"/>
              </a:ext>
            </a:extLst>
          </p:cNvPr>
          <p:cNvCxnSpPr/>
          <p:nvPr>
            <p:custDataLst>
              <p:tags r:id="rId8"/>
            </p:custDataLst>
          </p:nvPr>
        </p:nvCxnSpPr>
        <p:spPr>
          <a:xfrm>
            <a:off x="7060035" y="2821714"/>
            <a:ext cx="3986044"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8" name="Text Box 11">
            <a:extLst>
              <a:ext uri="{FF2B5EF4-FFF2-40B4-BE49-F238E27FC236}">
                <a16:creationId xmlns:a16="http://schemas.microsoft.com/office/drawing/2014/main" id="{BF8C2312-D86C-4A16-BC6A-4A1E71D6CB4F}"/>
              </a:ext>
            </a:extLst>
          </p:cNvPr>
          <p:cNvSpPr txBox="1">
            <a:spLocks noChangeArrowheads="1"/>
          </p:cNvSpPr>
          <p:nvPr>
            <p:custDataLst>
              <p:tags r:id="rId9"/>
            </p:custDataLst>
          </p:nvPr>
        </p:nvSpPr>
        <p:spPr bwMode="auto">
          <a:xfrm>
            <a:off x="8661279" y="3314494"/>
            <a:ext cx="2754944" cy="881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r>
              <a:rPr lang="en-CA" sz="1800">
                <a:solidFill>
                  <a:schemeClr val="tx1">
                    <a:lumMod val="75000"/>
                    <a:lumOff val="25000"/>
                  </a:schemeClr>
                </a:solidFill>
                <a:latin typeface="Century Gothic" panose="020B0502020202020204" pitchFamily="34" charset="0"/>
              </a:rPr>
              <a:t>Non protégé par la </a:t>
            </a:r>
            <a:r>
              <a:rPr lang="en-CA" sz="1800" err="1">
                <a:solidFill>
                  <a:schemeClr val="tx1">
                    <a:lumMod val="75000"/>
                    <a:lumOff val="25000"/>
                  </a:schemeClr>
                </a:solidFill>
                <a:latin typeface="Century Gothic" panose="020B0502020202020204" pitchFamily="34" charset="0"/>
              </a:rPr>
              <a:t>Loi</a:t>
            </a:r>
            <a:r>
              <a:rPr lang="en-CA" sz="1800">
                <a:solidFill>
                  <a:schemeClr val="tx1">
                    <a:lumMod val="75000"/>
                    <a:lumOff val="25000"/>
                  </a:schemeClr>
                </a:solidFill>
                <a:latin typeface="Century Gothic" panose="020B0502020202020204" pitchFamily="34" charset="0"/>
              </a:rPr>
              <a:t> de la protection du </a:t>
            </a:r>
            <a:r>
              <a:rPr lang="en-CA" sz="1800" err="1">
                <a:solidFill>
                  <a:schemeClr val="tx1">
                    <a:lumMod val="75000"/>
                    <a:lumOff val="25000"/>
                  </a:schemeClr>
                </a:solidFill>
                <a:latin typeface="Century Gothic" panose="020B0502020202020204" pitchFamily="34" charset="0"/>
              </a:rPr>
              <a:t>consommateur</a:t>
            </a:r>
            <a:r>
              <a:rPr lang="en-CA" sz="1800">
                <a:solidFill>
                  <a:schemeClr val="tx1">
                    <a:lumMod val="75000"/>
                    <a:lumOff val="25000"/>
                  </a:schemeClr>
                </a:solidFill>
                <a:latin typeface="Century Gothic" panose="020B0502020202020204" pitchFamily="34" charset="0"/>
              </a:rPr>
              <a:t> </a:t>
            </a:r>
            <a:endParaRPr lang="fr-CA" sz="1800">
              <a:solidFill>
                <a:schemeClr val="tx1">
                  <a:lumMod val="75000"/>
                  <a:lumOff val="25000"/>
                </a:schemeClr>
              </a:solidFill>
              <a:latin typeface="Century Gothic" panose="020B0502020202020204" pitchFamily="34" charset="0"/>
            </a:endParaRPr>
          </a:p>
        </p:txBody>
      </p:sp>
      <p:pic>
        <p:nvPicPr>
          <p:cNvPr id="39" name="Picture 11">
            <a:extLst>
              <a:ext uri="{FF2B5EF4-FFF2-40B4-BE49-F238E27FC236}">
                <a16:creationId xmlns:a16="http://schemas.microsoft.com/office/drawing/2014/main" id="{948788CD-35EA-4297-96A8-4C5F655E097A}"/>
              </a:ext>
            </a:extLst>
          </p:cNvPr>
          <p:cNvPicPr>
            <a:picLocks noChangeAspect="1" noChangeArrowheads="1"/>
          </p:cNvPicPr>
          <p:nvPr>
            <p:custDataLst>
              <p:tags r:id="rId10"/>
            </p:custDataLst>
          </p:nvPr>
        </p:nvPicPr>
        <p:blipFill>
          <a:blip r:embed="rId28">
            <a:extLst>
              <a:ext uri="{28A0092B-C50C-407E-A947-70E740481C1C}">
                <a14:useLocalDpi xmlns:a14="http://schemas.microsoft.com/office/drawing/2010/main" val="0"/>
              </a:ext>
            </a:extLst>
          </a:blip>
          <a:srcRect/>
          <a:stretch>
            <a:fillRect/>
          </a:stretch>
        </p:blipFill>
        <p:spPr bwMode="auto">
          <a:xfrm>
            <a:off x="600176" y="3206387"/>
            <a:ext cx="1145023" cy="1143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cxnSp>
        <p:nvCxnSpPr>
          <p:cNvPr id="24" name="Connecteur droit avec flèche 23">
            <a:extLst>
              <a:ext uri="{FF2B5EF4-FFF2-40B4-BE49-F238E27FC236}">
                <a16:creationId xmlns:a16="http://schemas.microsoft.com/office/drawing/2014/main" id="{846CEBC1-3AE6-40D4-AEE1-1714AD33FE27}"/>
              </a:ext>
            </a:extLst>
          </p:cNvPr>
          <p:cNvCxnSpPr>
            <a:cxnSpLocks/>
          </p:cNvCxnSpPr>
          <p:nvPr>
            <p:custDataLst>
              <p:tags r:id="rId11"/>
            </p:custDataLst>
          </p:nvPr>
        </p:nvCxnSpPr>
        <p:spPr>
          <a:xfrm flipH="1">
            <a:off x="1619664" y="3356292"/>
            <a:ext cx="601809" cy="721848"/>
          </a:xfrm>
          <a:prstGeom prst="straightConnector1">
            <a:avLst/>
          </a:prstGeom>
          <a:ln w="666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3" name="Picture 5">
            <a:extLst>
              <a:ext uri="{FF2B5EF4-FFF2-40B4-BE49-F238E27FC236}">
                <a16:creationId xmlns:a16="http://schemas.microsoft.com/office/drawing/2014/main" id="{D7D95D69-EFA2-49CB-A048-6F9955FEB526}"/>
              </a:ext>
            </a:extLst>
          </p:cNvPr>
          <p:cNvPicPr>
            <a:picLocks noChangeAspect="1" noChangeArrowheads="1"/>
          </p:cNvPicPr>
          <p:nvPr>
            <p:custDataLst>
              <p:tags r:id="rId12"/>
            </p:custDataLst>
          </p:nvPr>
        </p:nvPicPr>
        <p:blipFill>
          <a:blip r:embed="rId29">
            <a:extLst>
              <a:ext uri="{28A0092B-C50C-407E-A947-70E740481C1C}">
                <a14:useLocalDpi xmlns:a14="http://schemas.microsoft.com/office/drawing/2010/main" val="0"/>
              </a:ext>
            </a:extLst>
          </a:blip>
          <a:srcRect/>
          <a:stretch>
            <a:fillRect/>
          </a:stretch>
        </p:blipFill>
        <p:spPr bwMode="auto">
          <a:xfrm>
            <a:off x="162146" y="4455386"/>
            <a:ext cx="1944204" cy="1944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44" name="Text Box 11">
            <a:extLst>
              <a:ext uri="{FF2B5EF4-FFF2-40B4-BE49-F238E27FC236}">
                <a16:creationId xmlns:a16="http://schemas.microsoft.com/office/drawing/2014/main" id="{FC585DD0-0D49-450D-8267-23F8572E3397}"/>
              </a:ext>
            </a:extLst>
          </p:cNvPr>
          <p:cNvSpPr txBox="1">
            <a:spLocks noChangeArrowheads="1"/>
          </p:cNvSpPr>
          <p:nvPr>
            <p:custDataLst>
              <p:tags r:id="rId13"/>
            </p:custDataLst>
          </p:nvPr>
        </p:nvSpPr>
        <p:spPr bwMode="auto">
          <a:xfrm>
            <a:off x="2674471" y="5535782"/>
            <a:ext cx="2493821" cy="847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eaLnBrk="1" hangingPunct="1">
              <a:buClrTx/>
              <a:buFontTx/>
              <a:buNone/>
            </a:pPr>
            <a:r>
              <a:rPr lang="fr-CA" altLang="fr-FR" sz="1800">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TVQ seulement</a:t>
            </a:r>
          </a:p>
          <a:p>
            <a:pPr eaLnBrk="1" hangingPunct="1">
              <a:buClrTx/>
              <a:buFontTx/>
              <a:buNone/>
            </a:pPr>
            <a:r>
              <a:rPr lang="fr-CA" altLang="fr-FR" sz="1800">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Payable à la SAAQ</a:t>
            </a:r>
          </a:p>
        </p:txBody>
      </p:sp>
      <p:sp>
        <p:nvSpPr>
          <p:cNvPr id="46" name="Text Box 11">
            <a:extLst>
              <a:ext uri="{FF2B5EF4-FFF2-40B4-BE49-F238E27FC236}">
                <a16:creationId xmlns:a16="http://schemas.microsoft.com/office/drawing/2014/main" id="{2BD2E43E-2B28-49FC-9362-39D8633F854F}"/>
              </a:ext>
            </a:extLst>
          </p:cNvPr>
          <p:cNvSpPr txBox="1">
            <a:spLocks noChangeArrowheads="1"/>
          </p:cNvSpPr>
          <p:nvPr>
            <p:custDataLst>
              <p:tags r:id="rId14"/>
            </p:custDataLst>
          </p:nvPr>
        </p:nvSpPr>
        <p:spPr bwMode="auto">
          <a:xfrm>
            <a:off x="1381798" y="2054949"/>
            <a:ext cx="1957821" cy="640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eaLnBrk="1" hangingPunct="1">
              <a:buClrTx/>
              <a:buFontTx/>
              <a:buNone/>
            </a:pPr>
            <a:r>
              <a:rPr lang="en-CA" altLang="fr-FR" sz="1800" err="1">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Avantages</a:t>
            </a:r>
            <a:endParaRPr lang="fr-CA" altLang="fr-FR" sz="1800">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endParaRPr>
          </a:p>
        </p:txBody>
      </p:sp>
      <p:sp>
        <p:nvSpPr>
          <p:cNvPr id="48" name="ZoneTexte 47">
            <a:extLst>
              <a:ext uri="{FF2B5EF4-FFF2-40B4-BE49-F238E27FC236}">
                <a16:creationId xmlns:a16="http://schemas.microsoft.com/office/drawing/2014/main" id="{62B600E5-9BC0-4877-8109-F4B71471CB68}"/>
              </a:ext>
            </a:extLst>
          </p:cNvPr>
          <p:cNvSpPr txBox="1"/>
          <p:nvPr>
            <p:custDataLst>
              <p:tags r:id="rId15"/>
            </p:custDataLst>
          </p:nvPr>
        </p:nvSpPr>
        <p:spPr>
          <a:xfrm>
            <a:off x="8661279" y="2076424"/>
            <a:ext cx="2228574" cy="369332"/>
          </a:xfrm>
          <a:prstGeom prst="rect">
            <a:avLst/>
          </a:prstGeom>
          <a:noFill/>
        </p:spPr>
        <p:txBody>
          <a:bodyPr wrap="square">
            <a:spAutoFit/>
          </a:bodyPr>
          <a:lstStyle/>
          <a:p>
            <a:r>
              <a:rPr lang="en-CA" altLang="fr-FR" sz="1800" err="1">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Inconvénients</a:t>
            </a:r>
            <a:endParaRPr lang="fr-CA"/>
          </a:p>
        </p:txBody>
      </p:sp>
      <p:pic>
        <p:nvPicPr>
          <p:cNvPr id="23" name="Picture 4">
            <a:extLst>
              <a:ext uri="{FF2B5EF4-FFF2-40B4-BE49-F238E27FC236}">
                <a16:creationId xmlns:a16="http://schemas.microsoft.com/office/drawing/2014/main" id="{40234BA2-B509-4690-9260-CFC86595DE5A}"/>
              </a:ext>
            </a:extLst>
          </p:cNvPr>
          <p:cNvPicPr>
            <a:picLocks noChangeAspect="1" noChangeArrowheads="1"/>
          </p:cNvPicPr>
          <p:nvPr>
            <p:custDataLst>
              <p:tags r:id="rId16"/>
            </p:custDataLst>
          </p:nvPr>
        </p:nvPicPr>
        <p:blipFill>
          <a:blip r:embed="rId30">
            <a:extLst>
              <a:ext uri="{28A0092B-C50C-407E-A947-70E740481C1C}">
                <a14:useLocalDpi xmlns:a14="http://schemas.microsoft.com/office/drawing/2010/main" val="0"/>
              </a:ext>
            </a:extLst>
          </a:blip>
          <a:srcRect/>
          <a:stretch>
            <a:fillRect/>
          </a:stretch>
        </p:blipFill>
        <p:spPr bwMode="auto">
          <a:xfrm>
            <a:off x="4924016" y="644861"/>
            <a:ext cx="2343967" cy="1746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7" name="Image 26" descr="Une image contenant outil, marteau&#10;&#10;Description générée automatiquement">
            <a:extLst>
              <a:ext uri="{FF2B5EF4-FFF2-40B4-BE49-F238E27FC236}">
                <a16:creationId xmlns:a16="http://schemas.microsoft.com/office/drawing/2014/main" id="{344568AC-4978-4C6C-87BD-E43AB651D2D9}"/>
              </a:ext>
            </a:extLst>
          </p:cNvPr>
          <p:cNvPicPr>
            <a:picLocks noChangeAspect="1"/>
          </p:cNvPicPr>
          <p:nvPr>
            <p:custDataLst>
              <p:tags r:id="rId17"/>
            </p:custDataLst>
          </p:nvPr>
        </p:nvPicPr>
        <p:blipFill>
          <a:blip r:embed="rId31">
            <a:extLst>
              <a:ext uri="{28A0092B-C50C-407E-A947-70E740481C1C}">
                <a14:useLocalDpi xmlns:a14="http://schemas.microsoft.com/office/drawing/2010/main" val="0"/>
              </a:ext>
            </a:extLst>
          </a:blip>
          <a:stretch>
            <a:fillRect/>
          </a:stretch>
        </p:blipFill>
        <p:spPr>
          <a:xfrm>
            <a:off x="6632499" y="3279568"/>
            <a:ext cx="1441409" cy="1070698"/>
          </a:xfrm>
          <a:prstGeom prst="rect">
            <a:avLst/>
          </a:prstGeom>
        </p:spPr>
      </p:pic>
      <p:sp>
        <p:nvSpPr>
          <p:cNvPr id="28" name="Line 6">
            <a:extLst>
              <a:ext uri="{FF2B5EF4-FFF2-40B4-BE49-F238E27FC236}">
                <a16:creationId xmlns:a16="http://schemas.microsoft.com/office/drawing/2014/main" id="{FA593D8B-7B57-48FF-A2BD-F64DD1A9AC97}"/>
              </a:ext>
            </a:extLst>
          </p:cNvPr>
          <p:cNvSpPr>
            <a:spLocks noChangeShapeType="1"/>
          </p:cNvSpPr>
          <p:nvPr>
            <p:custDataLst>
              <p:tags r:id="rId18"/>
            </p:custDataLst>
          </p:nvPr>
        </p:nvSpPr>
        <p:spPr bwMode="auto">
          <a:xfrm flipH="1">
            <a:off x="6632495" y="3314494"/>
            <a:ext cx="1441412" cy="1035772"/>
          </a:xfrm>
          <a:prstGeom prst="line">
            <a:avLst/>
          </a:prstGeom>
          <a:noFill/>
          <a:ln w="36000">
            <a:solidFill>
              <a:srgbClr val="FF00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29" name="Line 5">
            <a:extLst>
              <a:ext uri="{FF2B5EF4-FFF2-40B4-BE49-F238E27FC236}">
                <a16:creationId xmlns:a16="http://schemas.microsoft.com/office/drawing/2014/main" id="{E494C194-C8AE-4067-8565-08A936787CD4}"/>
              </a:ext>
            </a:extLst>
          </p:cNvPr>
          <p:cNvSpPr>
            <a:spLocks noChangeShapeType="1"/>
          </p:cNvSpPr>
          <p:nvPr>
            <p:custDataLst>
              <p:tags r:id="rId19"/>
            </p:custDataLst>
          </p:nvPr>
        </p:nvSpPr>
        <p:spPr bwMode="auto">
          <a:xfrm>
            <a:off x="6632499" y="3251999"/>
            <a:ext cx="1441410" cy="1151233"/>
          </a:xfrm>
          <a:prstGeom prst="line">
            <a:avLst/>
          </a:prstGeom>
          <a:noFill/>
          <a:ln w="36000">
            <a:solidFill>
              <a:srgbClr val="FF00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1" name="ZoneTexte 30">
            <a:extLst>
              <a:ext uri="{FF2B5EF4-FFF2-40B4-BE49-F238E27FC236}">
                <a16:creationId xmlns:a16="http://schemas.microsoft.com/office/drawing/2014/main" id="{180AF533-5F8D-4E60-B853-E94248CBD075}"/>
              </a:ext>
            </a:extLst>
          </p:cNvPr>
          <p:cNvSpPr txBox="1"/>
          <p:nvPr>
            <p:custDataLst>
              <p:tags r:id="rId20"/>
            </p:custDataLst>
          </p:nvPr>
        </p:nvSpPr>
        <p:spPr>
          <a:xfrm>
            <a:off x="8505041" y="5467012"/>
            <a:ext cx="2234339" cy="369332"/>
          </a:xfrm>
          <a:prstGeom prst="rect">
            <a:avLst/>
          </a:prstGeom>
          <a:noFill/>
        </p:spPr>
        <p:txBody>
          <a:bodyPr wrap="square">
            <a:spAutoFit/>
          </a:bodyPr>
          <a:lstStyle/>
          <a:p>
            <a:r>
              <a:rPr lang="en-CA" err="1">
                <a:solidFill>
                  <a:schemeClr val="tx1">
                    <a:lumMod val="75000"/>
                    <a:lumOff val="25000"/>
                  </a:schemeClr>
                </a:solidFill>
                <a:latin typeface="Century Gothic" panose="020B0502020202020204" pitchFamily="34" charset="0"/>
              </a:rPr>
              <a:t>Aucune</a:t>
            </a:r>
            <a:r>
              <a:rPr lang="en-CA">
                <a:solidFill>
                  <a:schemeClr val="tx1">
                    <a:lumMod val="75000"/>
                    <a:lumOff val="25000"/>
                  </a:schemeClr>
                </a:solidFill>
                <a:latin typeface="Century Gothic" panose="020B0502020202020204" pitchFamily="34" charset="0"/>
              </a:rPr>
              <a:t> </a:t>
            </a:r>
            <a:r>
              <a:rPr lang="en-CA" err="1">
                <a:solidFill>
                  <a:schemeClr val="tx1">
                    <a:lumMod val="75000"/>
                    <a:lumOff val="25000"/>
                  </a:schemeClr>
                </a:solidFill>
                <a:latin typeface="Century Gothic" panose="020B0502020202020204" pitchFamily="34" charset="0"/>
              </a:rPr>
              <a:t>garantie</a:t>
            </a:r>
            <a:endParaRPr lang="fr-CA">
              <a:solidFill>
                <a:schemeClr val="tx1">
                  <a:lumMod val="75000"/>
                  <a:lumOff val="25000"/>
                </a:schemeClr>
              </a:solidFill>
              <a:latin typeface="Century Gothic" panose="020B0502020202020204" pitchFamily="34" charset="0"/>
            </a:endParaRPr>
          </a:p>
        </p:txBody>
      </p:sp>
      <p:sp>
        <p:nvSpPr>
          <p:cNvPr id="32" name="Line 5">
            <a:extLst>
              <a:ext uri="{FF2B5EF4-FFF2-40B4-BE49-F238E27FC236}">
                <a16:creationId xmlns:a16="http://schemas.microsoft.com/office/drawing/2014/main" id="{4ED6110E-B1A1-47C6-AA0D-3914A9A684D7}"/>
              </a:ext>
            </a:extLst>
          </p:cNvPr>
          <p:cNvSpPr>
            <a:spLocks noChangeShapeType="1"/>
          </p:cNvSpPr>
          <p:nvPr>
            <p:custDataLst>
              <p:tags r:id="rId21"/>
            </p:custDataLst>
          </p:nvPr>
        </p:nvSpPr>
        <p:spPr bwMode="auto">
          <a:xfrm>
            <a:off x="6516994" y="4971010"/>
            <a:ext cx="1712605" cy="916633"/>
          </a:xfrm>
          <a:prstGeom prst="line">
            <a:avLst/>
          </a:prstGeom>
          <a:noFill/>
          <a:ln w="36000">
            <a:solidFill>
              <a:srgbClr val="FF00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3" name="Line 6">
            <a:extLst>
              <a:ext uri="{FF2B5EF4-FFF2-40B4-BE49-F238E27FC236}">
                <a16:creationId xmlns:a16="http://schemas.microsoft.com/office/drawing/2014/main" id="{767F5C5D-6899-48A0-AD5D-21BE07BA903B}"/>
              </a:ext>
            </a:extLst>
          </p:cNvPr>
          <p:cNvSpPr>
            <a:spLocks noChangeShapeType="1"/>
          </p:cNvSpPr>
          <p:nvPr>
            <p:custDataLst>
              <p:tags r:id="rId22"/>
            </p:custDataLst>
          </p:nvPr>
        </p:nvSpPr>
        <p:spPr bwMode="auto">
          <a:xfrm flipH="1">
            <a:off x="6510510" y="5090148"/>
            <a:ext cx="1563395" cy="797495"/>
          </a:xfrm>
          <a:prstGeom prst="line">
            <a:avLst/>
          </a:prstGeom>
          <a:noFill/>
          <a:ln w="36000">
            <a:solidFill>
              <a:srgbClr val="FF0000"/>
            </a:solidFill>
            <a:round/>
            <a:headEnd/>
            <a:tailEnd/>
          </a:ln>
          <a:extLst>
            <a:ext uri="{909E8E84-426E-40DD-AFC4-6F175D3DCCD1}">
              <a14:hiddenFill xmlns:a14="http://schemas.microsoft.com/office/drawing/2010/main">
                <a:noFill/>
              </a14:hiddenFill>
            </a:ext>
          </a:extLst>
        </p:spPr>
        <p:txBody>
          <a:bodyPr/>
          <a:lstStyle/>
          <a:p>
            <a:endParaRPr lang="fr-CA"/>
          </a:p>
        </p:txBody>
      </p:sp>
    </p:spTree>
    <p:extLst>
      <p:ext uri="{BB962C8B-B14F-4D97-AF65-F5344CB8AC3E}">
        <p14:creationId xmlns:p14="http://schemas.microsoft.com/office/powerpoint/2010/main" val="298409831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re 1"/>
          <p:cNvSpPr>
            <a:spLocks noGrp="1"/>
          </p:cNvSpPr>
          <p:nvPr>
            <p:ph type="title"/>
            <p:custDataLst>
              <p:tags r:id="rId1"/>
            </p:custDataLst>
          </p:nvPr>
        </p:nvSpPr>
        <p:spPr>
          <a:xfrm>
            <a:off x="466173" y="759665"/>
            <a:ext cx="11029616" cy="1013800"/>
          </a:xfrm>
        </p:spPr>
        <p:txBody>
          <a:bodyPr>
            <a:normAutofit/>
          </a:bodyPr>
          <a:lstStyle/>
          <a:p>
            <a:r>
              <a:rPr lang="fr-CA" dirty="0">
                <a:solidFill>
                  <a:schemeClr val="tx1">
                    <a:lumMod val="75000"/>
                    <a:lumOff val="25000"/>
                  </a:schemeClr>
                </a:solidFill>
                <a:effectLst/>
                <a:ea typeface="Calibri" panose="020F0502020204030204" pitchFamily="34" charset="0"/>
                <a:cs typeface="Arial" panose="020B0604020202020204" pitchFamily="34" charset="0"/>
              </a:rPr>
              <a:t>Précautions Chez un particulier</a:t>
            </a:r>
            <a:endParaRPr lang="fr-CA" altLang="fr-FR" dirty="0">
              <a:solidFill>
                <a:schemeClr val="tx1">
                  <a:lumMod val="75000"/>
                  <a:lumOff val="25000"/>
                </a:schemeClr>
              </a:solidFill>
            </a:endParaRPr>
          </a:p>
        </p:txBody>
      </p:sp>
      <p:pic>
        <p:nvPicPr>
          <p:cNvPr id="14" name="Image 13" descr="Une image contenant texte, signe, extérieur, poteau&#10;&#10;Description générée automatiquement">
            <a:extLst>
              <a:ext uri="{FF2B5EF4-FFF2-40B4-BE49-F238E27FC236}">
                <a16:creationId xmlns:a16="http://schemas.microsoft.com/office/drawing/2014/main" id="{59673A83-A30F-42E3-971B-902C10CD1FD7}"/>
              </a:ext>
            </a:extLst>
          </p:cNvPr>
          <p:cNvPicPr>
            <a:picLocks noChangeAspect="1"/>
          </p:cNvPicPr>
          <p:nvPr>
            <p:custDataLst>
              <p:tags r:id="rId2"/>
            </p:custDataLst>
          </p:nvPr>
        </p:nvPicPr>
        <p:blipFill>
          <a:blip r:embed="rId5">
            <a:extLst>
              <a:ext uri="{28A0092B-C50C-407E-A947-70E740481C1C}">
                <a14:useLocalDpi xmlns:a14="http://schemas.microsoft.com/office/drawing/2010/main" val="0"/>
              </a:ext>
            </a:extLst>
          </a:blip>
          <a:stretch>
            <a:fillRect/>
          </a:stretch>
        </p:blipFill>
        <p:spPr>
          <a:xfrm>
            <a:off x="3750525" y="2221968"/>
            <a:ext cx="4485431" cy="3937686"/>
          </a:xfrm>
          <a:prstGeom prst="rect">
            <a:avLst/>
          </a:prstGeom>
        </p:spPr>
      </p:pic>
    </p:spTree>
    <p:extLst>
      <p:ext uri="{BB962C8B-B14F-4D97-AF65-F5344CB8AC3E}">
        <p14:creationId xmlns:p14="http://schemas.microsoft.com/office/powerpoint/2010/main" val="3964230312"/>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re 1"/>
          <p:cNvSpPr>
            <a:spLocks noGrp="1"/>
          </p:cNvSpPr>
          <p:nvPr>
            <p:ph type="title"/>
            <p:custDataLst>
              <p:tags r:id="rId1"/>
            </p:custDataLst>
          </p:nvPr>
        </p:nvSpPr>
        <p:spPr/>
        <p:txBody>
          <a:bodyPr>
            <a:normAutofit/>
          </a:bodyPr>
          <a:lstStyle/>
          <a:p>
            <a:r>
              <a:rPr lang="fr-CA">
                <a:solidFill>
                  <a:schemeClr val="tx1">
                    <a:lumMod val="75000"/>
                    <a:lumOff val="25000"/>
                  </a:schemeClr>
                </a:solidFill>
                <a:effectLst/>
                <a:ea typeface="Calibri" panose="020F0502020204030204" pitchFamily="34" charset="0"/>
                <a:cs typeface="Arial" panose="020B0604020202020204" pitchFamily="34" charset="0"/>
              </a:rPr>
              <a:t>Précautions à prendre avec un particulier</a:t>
            </a:r>
            <a:endParaRPr lang="fr-CA" altLang="fr-FR">
              <a:solidFill>
                <a:schemeClr val="tx1">
                  <a:lumMod val="75000"/>
                  <a:lumOff val="25000"/>
                </a:schemeClr>
              </a:solidFill>
            </a:endParaRPr>
          </a:p>
        </p:txBody>
      </p:sp>
      <p:pic>
        <p:nvPicPr>
          <p:cNvPr id="14" name="Image 13" descr="Une image contenant texte, signe, extérieur, poteau&#10;&#10;Description générée automatiquement">
            <a:extLst>
              <a:ext uri="{FF2B5EF4-FFF2-40B4-BE49-F238E27FC236}">
                <a16:creationId xmlns:a16="http://schemas.microsoft.com/office/drawing/2014/main" id="{59673A83-A30F-42E3-971B-902C10CD1FD7}"/>
              </a:ext>
            </a:extLst>
          </p:cNvPr>
          <p:cNvPicPr>
            <a:picLocks noChangeAspect="1"/>
          </p:cNvPicPr>
          <p:nvPr>
            <p:custDataLst>
              <p:tags r:id="rId2"/>
            </p:custDataLst>
          </p:nvPr>
        </p:nvPicPr>
        <p:blipFill>
          <a:blip r:embed="rId15">
            <a:extLst>
              <a:ext uri="{28A0092B-C50C-407E-A947-70E740481C1C}">
                <a14:useLocalDpi xmlns:a14="http://schemas.microsoft.com/office/drawing/2010/main" val="0"/>
              </a:ext>
            </a:extLst>
          </a:blip>
          <a:stretch>
            <a:fillRect/>
          </a:stretch>
        </p:blipFill>
        <p:spPr>
          <a:xfrm>
            <a:off x="673770" y="611704"/>
            <a:ext cx="689809" cy="616517"/>
          </a:xfrm>
          <a:prstGeom prst="rect">
            <a:avLst/>
          </a:prstGeom>
        </p:spPr>
      </p:pic>
      <p:pic>
        <p:nvPicPr>
          <p:cNvPr id="17" name="Image 16">
            <a:extLst>
              <a:ext uri="{FF2B5EF4-FFF2-40B4-BE49-F238E27FC236}">
                <a16:creationId xmlns:a16="http://schemas.microsoft.com/office/drawing/2014/main" id="{E9CF56A8-C91B-4C3C-B5F1-78724BB79406}"/>
              </a:ext>
            </a:extLst>
          </p:cNvPr>
          <p:cNvPicPr>
            <a:picLocks noChangeAspect="1"/>
          </p:cNvPicPr>
          <p:nvPr>
            <p:custDataLst>
              <p:tags r:id="rId3"/>
            </p:custDataLst>
          </p:nvPr>
        </p:nvPicPr>
        <p:blipFill>
          <a:blip r:embed="rId16">
            <a:extLst>
              <a:ext uri="{28A0092B-C50C-407E-A947-70E740481C1C}">
                <a14:useLocalDpi xmlns:a14="http://schemas.microsoft.com/office/drawing/2010/main" val="0"/>
              </a:ext>
            </a:extLst>
          </a:blip>
          <a:stretch>
            <a:fillRect/>
          </a:stretch>
        </p:blipFill>
        <p:spPr>
          <a:xfrm>
            <a:off x="1648930" y="2717054"/>
            <a:ext cx="1421646" cy="1435100"/>
          </a:xfrm>
          <a:prstGeom prst="rect">
            <a:avLst/>
          </a:prstGeom>
        </p:spPr>
      </p:pic>
      <p:pic>
        <p:nvPicPr>
          <p:cNvPr id="16" name="Image 15">
            <a:extLst>
              <a:ext uri="{FF2B5EF4-FFF2-40B4-BE49-F238E27FC236}">
                <a16:creationId xmlns:a16="http://schemas.microsoft.com/office/drawing/2014/main" id="{71EEAF15-1C45-42B9-89EB-B1EFF3D760B8}"/>
              </a:ext>
            </a:extLst>
          </p:cNvPr>
          <p:cNvPicPr>
            <a:picLocks noChangeAspect="1"/>
          </p:cNvPicPr>
          <p:nvPr>
            <p:custDataLst>
              <p:tags r:id="rId4"/>
            </p:custDataLst>
          </p:nvPr>
        </p:nvPicPr>
        <p:blipFill>
          <a:blip r:embed="rId17">
            <a:extLst>
              <a:ext uri="{28A0092B-C50C-407E-A947-70E740481C1C}">
                <a14:useLocalDpi xmlns:a14="http://schemas.microsoft.com/office/drawing/2010/main" val="0"/>
              </a:ext>
            </a:extLst>
          </a:blip>
          <a:stretch>
            <a:fillRect/>
          </a:stretch>
        </p:blipFill>
        <p:spPr>
          <a:xfrm>
            <a:off x="673770" y="3080787"/>
            <a:ext cx="1326257" cy="1071367"/>
          </a:xfrm>
          <a:prstGeom prst="rect">
            <a:avLst/>
          </a:prstGeom>
        </p:spPr>
      </p:pic>
      <p:pic>
        <p:nvPicPr>
          <p:cNvPr id="4" name="Image 3" descr="Une image contenant noir, périphérique, mètre, temps&#10;&#10;Description générée automatiquement">
            <a:extLst>
              <a:ext uri="{FF2B5EF4-FFF2-40B4-BE49-F238E27FC236}">
                <a16:creationId xmlns:a16="http://schemas.microsoft.com/office/drawing/2014/main" id="{B39D71C3-E3A5-4A29-8F15-8460E4CBA04E}"/>
              </a:ext>
            </a:extLst>
          </p:cNvPr>
          <p:cNvPicPr>
            <a:picLocks noChangeAspect="1"/>
          </p:cNvPicPr>
          <p:nvPr>
            <p:custDataLst>
              <p:tags r:id="rId5"/>
            </p:custDataLst>
          </p:nvPr>
        </p:nvPicPr>
        <p:blipFill>
          <a:blip r:embed="rId18">
            <a:extLst>
              <a:ext uri="{28A0092B-C50C-407E-A947-70E740481C1C}">
                <a14:useLocalDpi xmlns:a14="http://schemas.microsoft.com/office/drawing/2010/main" val="0"/>
              </a:ext>
            </a:extLst>
          </a:blip>
          <a:stretch>
            <a:fillRect/>
          </a:stretch>
        </p:blipFill>
        <p:spPr>
          <a:xfrm>
            <a:off x="6756347" y="2825897"/>
            <a:ext cx="1326257" cy="1326257"/>
          </a:xfrm>
          <a:prstGeom prst="rect">
            <a:avLst/>
          </a:prstGeom>
        </p:spPr>
      </p:pic>
      <p:sp>
        <p:nvSpPr>
          <p:cNvPr id="22" name="Text Box 11">
            <a:extLst>
              <a:ext uri="{FF2B5EF4-FFF2-40B4-BE49-F238E27FC236}">
                <a16:creationId xmlns:a16="http://schemas.microsoft.com/office/drawing/2014/main" id="{5C18D68B-AACA-4B29-A01F-877547E3DD47}"/>
              </a:ext>
            </a:extLst>
          </p:cNvPr>
          <p:cNvSpPr txBox="1">
            <a:spLocks noChangeArrowheads="1"/>
          </p:cNvSpPr>
          <p:nvPr>
            <p:custDataLst>
              <p:tags r:id="rId6"/>
            </p:custDataLst>
          </p:nvPr>
        </p:nvSpPr>
        <p:spPr bwMode="auto">
          <a:xfrm>
            <a:off x="8534404" y="2868051"/>
            <a:ext cx="1857846" cy="1155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eaLnBrk="1" hangingPunct="1">
              <a:buClrTx/>
              <a:buFontTx/>
              <a:buNone/>
            </a:pPr>
            <a:r>
              <a:rPr lang="fr-CA" altLang="fr-FR" sz="1800">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Attention au kilométrage</a:t>
            </a:r>
          </a:p>
        </p:txBody>
      </p:sp>
      <p:sp>
        <p:nvSpPr>
          <p:cNvPr id="23" name="Text Box 11">
            <a:extLst>
              <a:ext uri="{FF2B5EF4-FFF2-40B4-BE49-F238E27FC236}">
                <a16:creationId xmlns:a16="http://schemas.microsoft.com/office/drawing/2014/main" id="{D0DCE2A5-8586-4234-9333-15BE8C42EBFD}"/>
              </a:ext>
            </a:extLst>
          </p:cNvPr>
          <p:cNvSpPr txBox="1">
            <a:spLocks noChangeArrowheads="1"/>
          </p:cNvSpPr>
          <p:nvPr>
            <p:custDataLst>
              <p:tags r:id="rId7"/>
            </p:custDataLst>
          </p:nvPr>
        </p:nvSpPr>
        <p:spPr bwMode="auto">
          <a:xfrm>
            <a:off x="3341056" y="3587460"/>
            <a:ext cx="2754944" cy="640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eaLnBrk="1" hangingPunct="1">
              <a:buClrTx/>
              <a:buFontTx/>
              <a:buNone/>
            </a:pPr>
            <a:r>
              <a:rPr lang="en-CA" altLang="fr-FR" sz="1800">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Faire </a:t>
            </a:r>
            <a:r>
              <a:rPr lang="en-CA" altLang="fr-FR" sz="1800" err="1">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inspecter</a:t>
            </a:r>
            <a:endParaRPr lang="fr-CA" altLang="fr-FR" sz="1800">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endParaRPr>
          </a:p>
        </p:txBody>
      </p:sp>
      <p:sp>
        <p:nvSpPr>
          <p:cNvPr id="24" name="Text Box 11">
            <a:extLst>
              <a:ext uri="{FF2B5EF4-FFF2-40B4-BE49-F238E27FC236}">
                <a16:creationId xmlns:a16="http://schemas.microsoft.com/office/drawing/2014/main" id="{71C82EC1-7096-496A-9A9A-5F1F3AFC7762}"/>
              </a:ext>
            </a:extLst>
          </p:cNvPr>
          <p:cNvSpPr txBox="1">
            <a:spLocks noChangeArrowheads="1"/>
          </p:cNvSpPr>
          <p:nvPr>
            <p:custDataLst>
              <p:tags r:id="rId8"/>
            </p:custDataLst>
          </p:nvPr>
        </p:nvSpPr>
        <p:spPr bwMode="auto">
          <a:xfrm>
            <a:off x="8807116" y="5340434"/>
            <a:ext cx="3208421" cy="1208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marL="285750" indent="-285750">
              <a:buClrTx/>
              <a:buFont typeface="Arial" panose="020B0604020202020204" pitchFamily="34" charset="0"/>
              <a:buChar char="•"/>
            </a:pPr>
            <a:r>
              <a:rPr lang="fr-FR" altLang="fr-FR" sz="1800">
                <a:solidFill>
                  <a:schemeClr val="tx1">
                    <a:lumMod val="75000"/>
                    <a:lumOff val="25000"/>
                  </a:schemeClr>
                </a:solidFill>
                <a:latin typeface="Century Gothic" panose="020B0502020202020204" pitchFamily="34" charset="0"/>
              </a:rPr>
              <a:t>Vérifier s’il y a une </a:t>
            </a:r>
            <a:r>
              <a:rPr lang="fr-FR" altLang="fr-FR" sz="1800" b="1">
                <a:solidFill>
                  <a:schemeClr val="tx1">
                    <a:lumMod val="75000"/>
                    <a:lumOff val="25000"/>
                  </a:schemeClr>
                </a:solidFill>
                <a:latin typeface="Century Gothic" panose="020B0502020202020204" pitchFamily="34" charset="0"/>
              </a:rPr>
              <a:t>garantie</a:t>
            </a:r>
          </a:p>
          <a:p>
            <a:pPr marL="285750" indent="-285750">
              <a:buClrTx/>
              <a:buFont typeface="Arial" panose="020B0604020202020204" pitchFamily="34" charset="0"/>
              <a:buChar char="•"/>
            </a:pPr>
            <a:r>
              <a:rPr lang="fr-FR" altLang="fr-FR" sz="1800">
                <a:solidFill>
                  <a:schemeClr val="tx1">
                    <a:lumMod val="75000"/>
                    <a:lumOff val="25000"/>
                  </a:schemeClr>
                </a:solidFill>
                <a:latin typeface="Century Gothic" panose="020B0502020202020204" pitchFamily="34" charset="0"/>
              </a:rPr>
              <a:t>Vérifier si la garantie est </a:t>
            </a:r>
            <a:r>
              <a:rPr lang="fr-FR" altLang="fr-FR" sz="1800" b="1">
                <a:solidFill>
                  <a:schemeClr val="tx1">
                    <a:lumMod val="75000"/>
                    <a:lumOff val="25000"/>
                  </a:schemeClr>
                </a:solidFill>
                <a:latin typeface="Century Gothic" panose="020B0502020202020204" pitchFamily="34" charset="0"/>
              </a:rPr>
              <a:t>transférable</a:t>
            </a:r>
          </a:p>
        </p:txBody>
      </p:sp>
      <p:sp>
        <p:nvSpPr>
          <p:cNvPr id="26" name="Text Box 11">
            <a:extLst>
              <a:ext uri="{FF2B5EF4-FFF2-40B4-BE49-F238E27FC236}">
                <a16:creationId xmlns:a16="http://schemas.microsoft.com/office/drawing/2014/main" id="{5399A183-8A66-4FAB-8ED6-61264E4E89E8}"/>
              </a:ext>
            </a:extLst>
          </p:cNvPr>
          <p:cNvSpPr txBox="1">
            <a:spLocks noChangeArrowheads="1"/>
          </p:cNvSpPr>
          <p:nvPr>
            <p:custDataLst>
              <p:tags r:id="rId9"/>
            </p:custDataLst>
          </p:nvPr>
        </p:nvSpPr>
        <p:spPr bwMode="auto">
          <a:xfrm>
            <a:off x="3285378" y="5661707"/>
            <a:ext cx="2625639" cy="640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eaLnBrk="1" hangingPunct="1">
              <a:buClrTx/>
              <a:buFontTx/>
              <a:buNone/>
            </a:pPr>
            <a:r>
              <a:rPr lang="en-CA" altLang="fr-FR" sz="1800">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Papiers</a:t>
            </a:r>
          </a:p>
          <a:p>
            <a:pPr eaLnBrk="1" hangingPunct="1">
              <a:buClrTx/>
              <a:buFontTx/>
              <a:buNone/>
            </a:pPr>
            <a:r>
              <a:rPr lang="en-CA" altLang="fr-FR" sz="1800">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Factures </a:t>
            </a:r>
            <a:r>
              <a:rPr lang="en-CA" altLang="fr-FR" sz="1800" err="1">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rPr>
              <a:t>d’entretien</a:t>
            </a:r>
            <a:endParaRPr lang="fr-CA" altLang="fr-FR" sz="1800">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endParaRPr>
          </a:p>
        </p:txBody>
      </p:sp>
      <p:pic>
        <p:nvPicPr>
          <p:cNvPr id="8" name="Image 7">
            <a:extLst>
              <a:ext uri="{FF2B5EF4-FFF2-40B4-BE49-F238E27FC236}">
                <a16:creationId xmlns:a16="http://schemas.microsoft.com/office/drawing/2014/main" id="{8B06D5BB-3902-4654-9327-D8D94F87A44D}"/>
              </a:ext>
            </a:extLst>
          </p:cNvPr>
          <p:cNvPicPr>
            <a:picLocks noChangeAspect="1"/>
          </p:cNvPicPr>
          <p:nvPr>
            <p:custDataLst>
              <p:tags r:id="rId10"/>
            </p:custDataLst>
          </p:nvPr>
        </p:nvPicPr>
        <p:blipFill>
          <a:blip r:embed="rId19">
            <a:extLst>
              <a:ext uri="{28A0092B-C50C-407E-A947-70E740481C1C}">
                <a14:useLocalDpi xmlns:a14="http://schemas.microsoft.com/office/drawing/2010/main" val="0"/>
              </a:ext>
            </a:extLst>
          </a:blip>
          <a:srcRect/>
          <a:stretch/>
        </p:blipFill>
        <p:spPr>
          <a:xfrm>
            <a:off x="811550" y="5112926"/>
            <a:ext cx="1674760" cy="1114762"/>
          </a:xfrm>
          <a:prstGeom prst="rect">
            <a:avLst/>
          </a:prstGeom>
        </p:spPr>
      </p:pic>
      <p:pic>
        <p:nvPicPr>
          <p:cNvPr id="25" name="Picture 1">
            <a:extLst>
              <a:ext uri="{FF2B5EF4-FFF2-40B4-BE49-F238E27FC236}">
                <a16:creationId xmlns:a16="http://schemas.microsoft.com/office/drawing/2014/main" id="{92B72D0C-DE01-40D0-B6D4-C1B0780E6471}"/>
              </a:ext>
            </a:extLst>
          </p:cNvPr>
          <p:cNvPicPr>
            <a:picLocks noChangeAspect="1" noChangeArrowheads="1"/>
          </p:cNvPicPr>
          <p:nvPr>
            <p:custDataLst>
              <p:tags r:id="rId11"/>
            </p:custDataLst>
          </p:nvPr>
        </p:nvPicPr>
        <p:blipFill>
          <a:blip r:embed="rId20">
            <a:extLst>
              <a:ext uri="{28A0092B-C50C-407E-A947-70E740481C1C}">
                <a14:useLocalDpi xmlns:a14="http://schemas.microsoft.com/office/drawing/2010/main" val="0"/>
              </a:ext>
            </a:extLst>
          </a:blip>
          <a:srcRect/>
          <a:stretch>
            <a:fillRect/>
          </a:stretch>
        </p:blipFill>
        <p:spPr bwMode="auto">
          <a:xfrm>
            <a:off x="6517995" y="4806335"/>
            <a:ext cx="1842222" cy="1727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7" name="Image 26">
            <a:extLst>
              <a:ext uri="{FF2B5EF4-FFF2-40B4-BE49-F238E27FC236}">
                <a16:creationId xmlns:a16="http://schemas.microsoft.com/office/drawing/2014/main" id="{3ECAA5B8-CF95-40E2-9A69-A4BE4F795317}"/>
              </a:ext>
            </a:extLst>
          </p:cNvPr>
          <p:cNvPicPr>
            <a:picLocks noChangeAspect="1"/>
          </p:cNvPicPr>
          <p:nvPr>
            <p:custDataLst>
              <p:tags r:id="rId12"/>
            </p:custDataLst>
          </p:nvPr>
        </p:nvPicPr>
        <p:blipFill>
          <a:blip r:embed="rId21">
            <a:extLst>
              <a:ext uri="{28A0092B-C50C-407E-A947-70E740481C1C}">
                <a14:useLocalDpi xmlns:a14="http://schemas.microsoft.com/office/drawing/2010/main" val="0"/>
              </a:ext>
            </a:extLst>
          </a:blip>
          <a:stretch>
            <a:fillRect/>
          </a:stretch>
        </p:blipFill>
        <p:spPr>
          <a:xfrm>
            <a:off x="8070010" y="4851838"/>
            <a:ext cx="580413" cy="580413"/>
          </a:xfrm>
          <a:prstGeom prst="rect">
            <a:avLst/>
          </a:prstGeom>
        </p:spPr>
      </p:pic>
    </p:spTree>
    <p:extLst>
      <p:ext uri="{BB962C8B-B14F-4D97-AF65-F5344CB8AC3E}">
        <p14:creationId xmlns:p14="http://schemas.microsoft.com/office/powerpoint/2010/main" val="3982963260"/>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117F2F2-386C-4482-A0EA-E2F80483659D}"/>
              </a:ext>
            </a:extLst>
          </p:cNvPr>
          <p:cNvSpPr/>
          <p:nvPr/>
        </p:nvSpPr>
        <p:spPr>
          <a:xfrm>
            <a:off x="462952" y="5502216"/>
            <a:ext cx="11257469" cy="117894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 name="Image 1" descr="Une image contenant outil&#10;&#10;Description générée automatiquement">
            <a:extLst>
              <a:ext uri="{FF2B5EF4-FFF2-40B4-BE49-F238E27FC236}">
                <a16:creationId xmlns:a16="http://schemas.microsoft.com/office/drawing/2014/main" id="{F0542B0F-D3E1-4D7E-923C-5F5F8D9C7D73}"/>
              </a:ext>
            </a:extLst>
          </p:cNvPr>
          <p:cNvPicPr>
            <a:picLocks noChangeAspect="1"/>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459637" y="2104050"/>
            <a:ext cx="4440109" cy="3322893"/>
          </a:xfrm>
          <a:prstGeom prst="rect">
            <a:avLst/>
          </a:prstGeom>
        </p:spPr>
      </p:pic>
      <p:sp>
        <p:nvSpPr>
          <p:cNvPr id="21506" name="Titre 1"/>
          <p:cNvSpPr>
            <a:spLocks noGrp="1"/>
          </p:cNvSpPr>
          <p:nvPr>
            <p:ph type="title"/>
            <p:custDataLst>
              <p:tags r:id="rId2"/>
            </p:custDataLst>
          </p:nvPr>
        </p:nvSpPr>
        <p:spPr>
          <a:xfrm>
            <a:off x="466173" y="6093665"/>
            <a:ext cx="11029616" cy="553725"/>
          </a:xfrm>
        </p:spPr>
        <p:txBody>
          <a:bodyPr>
            <a:normAutofit/>
          </a:bodyPr>
          <a:lstStyle/>
          <a:p>
            <a:r>
              <a:rPr lang="fr-CA" altLang="fr-FR" dirty="0">
                <a:solidFill>
                  <a:schemeClr val="tx1">
                    <a:lumMod val="75000"/>
                    <a:lumOff val="25000"/>
                  </a:schemeClr>
                </a:solidFill>
              </a:rPr>
              <a:t>Les outils</a:t>
            </a:r>
          </a:p>
        </p:txBody>
      </p:sp>
      <p:sp>
        <p:nvSpPr>
          <p:cNvPr id="13" name="Rectangle 12">
            <a:extLst>
              <a:ext uri="{FF2B5EF4-FFF2-40B4-BE49-F238E27FC236}">
                <a16:creationId xmlns:a16="http://schemas.microsoft.com/office/drawing/2014/main" id="{46EBB55D-ACF6-4416-A7CD-05EB25F0FF47}"/>
              </a:ext>
            </a:extLst>
          </p:cNvPr>
          <p:cNvSpPr/>
          <p:nvPr/>
        </p:nvSpPr>
        <p:spPr>
          <a:xfrm>
            <a:off x="391065" y="613913"/>
            <a:ext cx="11487506" cy="13370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75312716"/>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a:solidFill>
                  <a:schemeClr val="tx1">
                    <a:lumMod val="75000"/>
                    <a:lumOff val="25000"/>
                  </a:schemeClr>
                </a:solidFill>
              </a:rPr>
              <a:t>Déroulement de l’atelier</a:t>
            </a:r>
          </a:p>
        </p:txBody>
      </p:sp>
      <p:sp>
        <p:nvSpPr>
          <p:cNvPr id="3" name="Espace réservé du contenu 2"/>
          <p:cNvSpPr>
            <a:spLocks noGrp="1"/>
          </p:cNvSpPr>
          <p:nvPr>
            <p:ph idx="1"/>
            <p:custDataLst>
              <p:tags r:id="rId2"/>
            </p:custDataLst>
          </p:nvPr>
        </p:nvSpPr>
        <p:spPr>
          <a:xfrm>
            <a:off x="3643306" y="2518717"/>
            <a:ext cx="3646938" cy="3458402"/>
          </a:xfrm>
        </p:spPr>
        <p:txBody>
          <a:bodyPr/>
          <a:lstStyle/>
          <a:p>
            <a:pPr marL="0" lvl="0" indent="0" defTabSz="449263" fontAlgn="base" hangingPunct="0">
              <a:lnSpc>
                <a:spcPct val="93000"/>
              </a:lnSpc>
              <a:spcBef>
                <a:spcPct val="0"/>
              </a:spcBef>
              <a:spcAft>
                <a:spcPct val="0"/>
              </a:spcAft>
              <a:buClrTx/>
              <a:buSzPct val="100000"/>
              <a:buNone/>
            </a:pPr>
            <a:r>
              <a:rPr lang="fr-CA">
                <a:solidFill>
                  <a:srgbClr val="000000"/>
                </a:solidFill>
                <a:latin typeface="Century Gothic" panose="020B0502020202020204" pitchFamily="34" charset="0"/>
                <a:ea typeface="MS Gothic" panose="020B0609070205080204" pitchFamily="49" charset="-128"/>
              </a:rPr>
              <a:t>Permis de conduire</a:t>
            </a:r>
          </a:p>
          <a:p>
            <a:pPr marL="0" lvl="0" indent="0" defTabSz="449263" fontAlgn="base" hangingPunct="0">
              <a:lnSpc>
                <a:spcPct val="93000"/>
              </a:lnSpc>
              <a:spcBef>
                <a:spcPct val="0"/>
              </a:spcBef>
              <a:spcAft>
                <a:spcPct val="0"/>
              </a:spcAft>
              <a:buClrTx/>
              <a:buSzPct val="100000"/>
              <a:buNone/>
            </a:pPr>
            <a:endParaRPr lang="fr-CA">
              <a:solidFill>
                <a:srgbClr val="000000"/>
              </a:solidFill>
              <a:latin typeface="Century Gothic" panose="020B0502020202020204" pitchFamily="34" charset="0"/>
              <a:ea typeface="MS Gothic" panose="020B0609070205080204" pitchFamily="49" charset="-128"/>
            </a:endParaRPr>
          </a:p>
          <a:p>
            <a:pPr marL="0" lvl="0" indent="0" defTabSz="449263" fontAlgn="base" hangingPunct="0">
              <a:lnSpc>
                <a:spcPct val="93000"/>
              </a:lnSpc>
              <a:spcBef>
                <a:spcPct val="0"/>
              </a:spcBef>
              <a:spcAft>
                <a:spcPct val="0"/>
              </a:spcAft>
              <a:buClrTx/>
              <a:buSzPct val="100000"/>
              <a:buNone/>
            </a:pPr>
            <a:endParaRPr lang="fr-CA">
              <a:solidFill>
                <a:srgbClr val="000000"/>
              </a:solidFill>
              <a:latin typeface="Century Gothic" panose="020B0502020202020204" pitchFamily="34" charset="0"/>
              <a:ea typeface="MS Gothic" panose="020B0609070205080204" pitchFamily="49" charset="-128"/>
            </a:endParaRPr>
          </a:p>
          <a:p>
            <a:pPr marL="0" lvl="0" indent="0" defTabSz="449263" fontAlgn="base" hangingPunct="0">
              <a:lnSpc>
                <a:spcPct val="93000"/>
              </a:lnSpc>
              <a:spcBef>
                <a:spcPct val="0"/>
              </a:spcBef>
              <a:spcAft>
                <a:spcPct val="0"/>
              </a:spcAft>
              <a:buClrTx/>
              <a:buSzPct val="100000"/>
              <a:buNone/>
            </a:pPr>
            <a:endParaRPr lang="fr-CA">
              <a:solidFill>
                <a:srgbClr val="000000"/>
              </a:solidFill>
              <a:latin typeface="Century Gothic" panose="020B0502020202020204" pitchFamily="34" charset="0"/>
              <a:ea typeface="MS Gothic" panose="020B0609070205080204" pitchFamily="49" charset="-128"/>
            </a:endParaRPr>
          </a:p>
          <a:p>
            <a:pPr marL="0" lvl="0" indent="0" defTabSz="449263" fontAlgn="base" hangingPunct="0">
              <a:lnSpc>
                <a:spcPct val="93000"/>
              </a:lnSpc>
              <a:spcBef>
                <a:spcPct val="0"/>
              </a:spcBef>
              <a:spcAft>
                <a:spcPct val="0"/>
              </a:spcAft>
              <a:buClrTx/>
              <a:buSzPct val="100000"/>
              <a:buNone/>
            </a:pPr>
            <a:endParaRPr lang="fr-CA">
              <a:solidFill>
                <a:srgbClr val="000000"/>
              </a:solidFill>
              <a:latin typeface="Century Gothic" panose="020B0502020202020204" pitchFamily="34" charset="0"/>
              <a:ea typeface="MS Gothic" panose="020B0609070205080204" pitchFamily="49" charset="-128"/>
            </a:endParaRPr>
          </a:p>
          <a:p>
            <a:pPr marL="0" lvl="0" indent="0" defTabSz="449263" fontAlgn="base" hangingPunct="0">
              <a:lnSpc>
                <a:spcPct val="93000"/>
              </a:lnSpc>
              <a:spcBef>
                <a:spcPct val="0"/>
              </a:spcBef>
              <a:spcAft>
                <a:spcPct val="0"/>
              </a:spcAft>
              <a:buClrTx/>
              <a:buSzPct val="100000"/>
              <a:buNone/>
            </a:pPr>
            <a:endParaRPr lang="fr-CA">
              <a:solidFill>
                <a:srgbClr val="000000"/>
              </a:solidFill>
              <a:latin typeface="Century Gothic" panose="020B0502020202020204" pitchFamily="34" charset="0"/>
              <a:ea typeface="MS Gothic" panose="020B0609070205080204" pitchFamily="49" charset="-128"/>
            </a:endParaRPr>
          </a:p>
          <a:p>
            <a:pPr marL="0" lvl="0" indent="0" defTabSz="449263" fontAlgn="base" hangingPunct="0">
              <a:lnSpc>
                <a:spcPct val="93000"/>
              </a:lnSpc>
              <a:spcBef>
                <a:spcPct val="0"/>
              </a:spcBef>
              <a:spcAft>
                <a:spcPct val="0"/>
              </a:spcAft>
              <a:buClrTx/>
              <a:buSzPct val="100000"/>
              <a:buNone/>
            </a:pPr>
            <a:endParaRPr lang="fr-CA">
              <a:solidFill>
                <a:srgbClr val="000000"/>
              </a:solidFill>
              <a:latin typeface="Century Gothic" panose="020B0502020202020204" pitchFamily="34" charset="0"/>
              <a:ea typeface="MS Gothic" panose="020B0609070205080204" pitchFamily="49" charset="-128"/>
            </a:endParaRPr>
          </a:p>
          <a:p>
            <a:pPr marL="0" lvl="0" indent="0" defTabSz="449263" fontAlgn="base" hangingPunct="0">
              <a:lnSpc>
                <a:spcPct val="93000"/>
              </a:lnSpc>
              <a:spcBef>
                <a:spcPct val="0"/>
              </a:spcBef>
              <a:spcAft>
                <a:spcPct val="0"/>
              </a:spcAft>
              <a:buClrTx/>
              <a:buSzPct val="100000"/>
              <a:buNone/>
            </a:pPr>
            <a:endParaRPr lang="fr-CA">
              <a:solidFill>
                <a:srgbClr val="000000"/>
              </a:solidFill>
              <a:latin typeface="Century Gothic" panose="020B0502020202020204" pitchFamily="34" charset="0"/>
              <a:ea typeface="MS Gothic" panose="020B0609070205080204" pitchFamily="49" charset="-128"/>
            </a:endParaRPr>
          </a:p>
          <a:p>
            <a:pPr marL="0" lvl="0" indent="0" defTabSz="449263" fontAlgn="base" hangingPunct="0">
              <a:lnSpc>
                <a:spcPct val="93000"/>
              </a:lnSpc>
              <a:spcBef>
                <a:spcPct val="0"/>
              </a:spcBef>
              <a:spcAft>
                <a:spcPct val="0"/>
              </a:spcAft>
              <a:buClrTx/>
              <a:buSzPct val="100000"/>
              <a:buNone/>
            </a:pPr>
            <a:r>
              <a:rPr lang="fr-CA">
                <a:solidFill>
                  <a:srgbClr val="000000"/>
                </a:solidFill>
                <a:latin typeface="Century Gothic" panose="020B0502020202020204" pitchFamily="34" charset="0"/>
                <a:ea typeface="MS Gothic" panose="020B0609070205080204" pitchFamily="49" charset="-128"/>
              </a:rPr>
              <a:t>Achat d’une auto</a:t>
            </a:r>
          </a:p>
          <a:p>
            <a:endParaRPr lang="fr-CA"/>
          </a:p>
        </p:txBody>
      </p:sp>
      <p:pic>
        <p:nvPicPr>
          <p:cNvPr id="4" name="Image 3">
            <a:extLst>
              <a:ext uri="{FF2B5EF4-FFF2-40B4-BE49-F238E27FC236}">
                <a16:creationId xmlns:a16="http://schemas.microsoft.com/office/drawing/2014/main" id="{2370DF7C-959C-4E16-BDCE-C2BFEF171948}"/>
              </a:ext>
            </a:extLst>
          </p:cNvPr>
          <p:cNvPicPr>
            <a:picLocks noChangeAspect="1"/>
          </p:cNvPicPr>
          <p:nvPr>
            <p:custDataLst>
              <p:tags r:id="rId3"/>
            </p:custDataLst>
          </p:nvPr>
        </p:nvPicPr>
        <p:blipFill>
          <a:blip r:embed="rId7"/>
          <a:stretch>
            <a:fillRect/>
          </a:stretch>
        </p:blipFill>
        <p:spPr>
          <a:xfrm>
            <a:off x="581192" y="2227270"/>
            <a:ext cx="3062114" cy="1774988"/>
          </a:xfrm>
          <a:prstGeom prst="rect">
            <a:avLst/>
          </a:prstGeom>
        </p:spPr>
      </p:pic>
      <p:pic>
        <p:nvPicPr>
          <p:cNvPr id="6" name="Image 5" descr="Une image contenant herbe, extérieur, personne, caleçon&#10;&#10;Description générée automatiquement">
            <a:extLst>
              <a:ext uri="{FF2B5EF4-FFF2-40B4-BE49-F238E27FC236}">
                <a16:creationId xmlns:a16="http://schemas.microsoft.com/office/drawing/2014/main" id="{7F086D85-BDF4-4688-8804-EAF77A40CB8F}"/>
              </a:ext>
            </a:extLst>
          </p:cNvPr>
          <p:cNvPicPr>
            <a:picLocks noChangeAspect="1"/>
          </p:cNvPicPr>
          <p:nvPr>
            <p:custDataLst>
              <p:tags r:id="rId4"/>
            </p:custDataLst>
          </p:nvPr>
        </p:nvPicPr>
        <p:blipFill>
          <a:blip r:embed="rId8">
            <a:extLst>
              <a:ext uri="{28A0092B-C50C-407E-A947-70E740481C1C}">
                <a14:useLocalDpi xmlns:a14="http://schemas.microsoft.com/office/drawing/2010/main" val="0"/>
              </a:ext>
            </a:extLst>
          </a:blip>
          <a:stretch>
            <a:fillRect/>
          </a:stretch>
        </p:blipFill>
        <p:spPr>
          <a:xfrm>
            <a:off x="816360" y="4247918"/>
            <a:ext cx="2591777" cy="1729201"/>
          </a:xfrm>
          <a:prstGeom prst="rect">
            <a:avLst/>
          </a:prstGeom>
        </p:spPr>
      </p:pic>
    </p:spTree>
    <p:extLst>
      <p:ext uri="{BB962C8B-B14F-4D97-AF65-F5344CB8AC3E}">
        <p14:creationId xmlns:p14="http://schemas.microsoft.com/office/powerpoint/2010/main" val="38826876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re 1"/>
          <p:cNvSpPr>
            <a:spLocks noGrp="1"/>
          </p:cNvSpPr>
          <p:nvPr>
            <p:ph type="title"/>
            <p:custDataLst>
              <p:tags r:id="rId1"/>
            </p:custDataLst>
          </p:nvPr>
        </p:nvSpPr>
        <p:spPr/>
        <p:txBody>
          <a:bodyPr>
            <a:normAutofit/>
          </a:bodyPr>
          <a:lstStyle/>
          <a:p>
            <a:r>
              <a:rPr lang="fr-CA" altLang="fr-FR" dirty="0">
                <a:solidFill>
                  <a:schemeClr val="tx1">
                    <a:lumMod val="75000"/>
                    <a:lumOff val="25000"/>
                  </a:schemeClr>
                </a:solidFill>
              </a:rPr>
              <a:t>Besoin</a:t>
            </a:r>
            <a:endParaRPr lang="fr-FR" dirty="0"/>
          </a:p>
        </p:txBody>
      </p:sp>
      <p:pic>
        <p:nvPicPr>
          <p:cNvPr id="2" name="Picture 12">
            <a:extLst>
              <a:ext uri="{FF2B5EF4-FFF2-40B4-BE49-F238E27FC236}">
                <a16:creationId xmlns:a16="http://schemas.microsoft.com/office/drawing/2014/main" id="{927AFF40-D054-4B35-9E82-9C8804CA525F}"/>
              </a:ext>
            </a:extLst>
          </p:cNvPr>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925990" y="3152084"/>
            <a:ext cx="4362363" cy="1896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4" name="Image 5">
            <a:extLst>
              <a:ext uri="{FF2B5EF4-FFF2-40B4-BE49-F238E27FC236}">
                <a16:creationId xmlns:a16="http://schemas.microsoft.com/office/drawing/2014/main" id="{5CEF8F53-5F6F-4CE5-8151-5D2324DAD781}"/>
              </a:ext>
            </a:extLst>
          </p:cNvPr>
          <p:cNvPicPr>
            <a:picLocks noChangeAspect="1"/>
          </p:cNvPicPr>
          <p:nvPr/>
        </p:nvPicPr>
        <p:blipFill>
          <a:blip r:embed="rId6"/>
          <a:stretch>
            <a:fillRect/>
          </a:stretch>
        </p:blipFill>
        <p:spPr>
          <a:xfrm>
            <a:off x="6564701" y="3148988"/>
            <a:ext cx="4339087" cy="1897117"/>
          </a:xfrm>
          <a:prstGeom prst="rect">
            <a:avLst/>
          </a:prstGeom>
        </p:spPr>
      </p:pic>
      <p:sp>
        <p:nvSpPr>
          <p:cNvPr id="6" name="ZoneTexte 5">
            <a:extLst>
              <a:ext uri="{FF2B5EF4-FFF2-40B4-BE49-F238E27FC236}">
                <a16:creationId xmlns:a16="http://schemas.microsoft.com/office/drawing/2014/main" id="{214305CC-6EA4-4295-A988-C74C5262FDA4}"/>
              </a:ext>
            </a:extLst>
          </p:cNvPr>
          <p:cNvSpPr txBox="1"/>
          <p:nvPr/>
        </p:nvSpPr>
        <p:spPr>
          <a:xfrm>
            <a:off x="928778" y="5572664"/>
            <a:ext cx="428157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dirty="0">
                <a:solidFill>
                  <a:schemeClr val="tx1">
                    <a:lumMod val="65000"/>
                    <a:lumOff val="35000"/>
                  </a:schemeClr>
                </a:solidFill>
                <a:latin typeface="Century Gothic"/>
              </a:rPr>
              <a:t>Numéro de la plaque d'immatriculation</a:t>
            </a:r>
          </a:p>
        </p:txBody>
      </p:sp>
      <p:sp>
        <p:nvSpPr>
          <p:cNvPr id="9" name="ZoneTexte 8">
            <a:extLst>
              <a:ext uri="{FF2B5EF4-FFF2-40B4-BE49-F238E27FC236}">
                <a16:creationId xmlns:a16="http://schemas.microsoft.com/office/drawing/2014/main" id="{C9062A2A-8008-4507-AABC-0031637BB015}"/>
              </a:ext>
            </a:extLst>
          </p:cNvPr>
          <p:cNvSpPr txBox="1"/>
          <p:nvPr/>
        </p:nvSpPr>
        <p:spPr>
          <a:xfrm>
            <a:off x="6564701" y="5572664"/>
            <a:ext cx="409467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dirty="0">
                <a:solidFill>
                  <a:srgbClr val="595959"/>
                </a:solidFill>
                <a:latin typeface="Century Gothic"/>
              </a:rPr>
              <a:t>Numéro de série de l'automobile</a:t>
            </a:r>
            <a:r>
              <a:rPr lang="fr-FR" dirty="0">
                <a:latin typeface="Century Gothic"/>
              </a:rPr>
              <a:t>​</a:t>
            </a:r>
            <a:endParaRPr lang="fr-FR" dirty="0"/>
          </a:p>
        </p:txBody>
      </p:sp>
    </p:spTree>
    <p:extLst>
      <p:ext uri="{BB962C8B-B14F-4D97-AF65-F5344CB8AC3E}">
        <p14:creationId xmlns:p14="http://schemas.microsoft.com/office/powerpoint/2010/main" val="1950653836"/>
      </p:ext>
    </p:extLst>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re 1"/>
          <p:cNvSpPr>
            <a:spLocks noGrp="1"/>
          </p:cNvSpPr>
          <p:nvPr>
            <p:ph type="title"/>
            <p:custDataLst>
              <p:tags r:id="rId1"/>
            </p:custDataLst>
          </p:nvPr>
        </p:nvSpPr>
        <p:spPr/>
        <p:txBody>
          <a:bodyPr>
            <a:normAutofit/>
          </a:bodyPr>
          <a:lstStyle/>
          <a:p>
            <a:r>
              <a:rPr lang="fr-CA" altLang="fr-FR">
                <a:solidFill>
                  <a:schemeClr val="tx1">
                    <a:lumMod val="75000"/>
                    <a:lumOff val="25000"/>
                  </a:schemeClr>
                </a:solidFill>
              </a:rPr>
              <a:t>RDPRM</a:t>
            </a:r>
          </a:p>
        </p:txBody>
      </p:sp>
      <p:sp>
        <p:nvSpPr>
          <p:cNvPr id="22" name="Text Box 11">
            <a:extLst>
              <a:ext uri="{FF2B5EF4-FFF2-40B4-BE49-F238E27FC236}">
                <a16:creationId xmlns:a16="http://schemas.microsoft.com/office/drawing/2014/main" id="{5C18D68B-AACA-4B29-A01F-877547E3DD47}"/>
              </a:ext>
            </a:extLst>
          </p:cNvPr>
          <p:cNvSpPr txBox="1">
            <a:spLocks noChangeArrowheads="1"/>
          </p:cNvSpPr>
          <p:nvPr>
            <p:custDataLst>
              <p:tags r:id="rId2"/>
            </p:custDataLst>
          </p:nvPr>
        </p:nvSpPr>
        <p:spPr bwMode="auto">
          <a:xfrm>
            <a:off x="3098020" y="5305577"/>
            <a:ext cx="6240379" cy="1155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algn="ctr" eaLnBrk="1" hangingPunct="1">
              <a:buClrTx/>
              <a:buFontTx/>
              <a:buNone/>
            </a:pPr>
            <a:r>
              <a:rPr lang="fr-CA" altLang="fr-FR" sz="1800">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hlinkClick r:id="rId8"/>
              </a:rPr>
              <a:t>rdprm.gouv.qc.ca</a:t>
            </a:r>
            <a:endParaRPr lang="fr-CA" altLang="fr-FR" sz="1800">
              <a:solidFill>
                <a:schemeClr val="tx1">
                  <a:lumMod val="75000"/>
                  <a:lumOff val="25000"/>
                </a:schemeClr>
              </a:solidFill>
              <a:latin typeface="Century Gothic" panose="020B0502020202020204" pitchFamily="34" charset="0"/>
              <a:ea typeface="Arial Unicode MS" panose="020B0604020202020204" pitchFamily="34" charset="-128"/>
              <a:cs typeface="Arial Unicode MS" panose="020B0604020202020204" pitchFamily="34" charset="-128"/>
            </a:endParaRPr>
          </a:p>
        </p:txBody>
      </p:sp>
      <p:pic>
        <p:nvPicPr>
          <p:cNvPr id="3" name="Image 2" descr="Une image contenant texte&#10;&#10;Description générée automatiquement">
            <a:extLst>
              <a:ext uri="{FF2B5EF4-FFF2-40B4-BE49-F238E27FC236}">
                <a16:creationId xmlns:a16="http://schemas.microsoft.com/office/drawing/2014/main" id="{46A9D42D-A264-47DB-A6E3-77F9953782A8}"/>
              </a:ext>
            </a:extLst>
          </p:cNvPr>
          <p:cNvPicPr>
            <a:picLocks noChangeAspect="1"/>
          </p:cNvPicPr>
          <p:nvPr>
            <p:custDataLst>
              <p:tags r:id="rId3"/>
            </p:custDataLst>
          </p:nvPr>
        </p:nvPicPr>
        <p:blipFill>
          <a:blip r:embed="rId9">
            <a:extLst>
              <a:ext uri="{28A0092B-C50C-407E-A947-70E740481C1C}">
                <a14:useLocalDpi xmlns:a14="http://schemas.microsoft.com/office/drawing/2010/main" val="0"/>
              </a:ext>
            </a:extLst>
          </a:blip>
          <a:stretch>
            <a:fillRect/>
          </a:stretch>
        </p:blipFill>
        <p:spPr>
          <a:xfrm>
            <a:off x="3098020" y="2190927"/>
            <a:ext cx="6556557" cy="2476145"/>
          </a:xfrm>
          <a:prstGeom prst="rect">
            <a:avLst/>
          </a:prstGeom>
        </p:spPr>
      </p:pic>
      <p:pic>
        <p:nvPicPr>
          <p:cNvPr id="18" name="Picture 11">
            <a:extLst>
              <a:ext uri="{FF2B5EF4-FFF2-40B4-BE49-F238E27FC236}">
                <a16:creationId xmlns:a16="http://schemas.microsoft.com/office/drawing/2014/main" id="{F6D84EE3-19A6-4A57-9D65-1BE2F9B812ED}"/>
              </a:ext>
            </a:extLst>
          </p:cNvPr>
          <p:cNvPicPr>
            <a:picLocks noChangeAspect="1" noChangeArrowheads="1"/>
          </p:cNvPicPr>
          <p:nvPr>
            <p:custDataLst>
              <p:tags r:id="rId4"/>
            </p:custDataLst>
          </p:nvPr>
        </p:nvPicPr>
        <p:blipFill>
          <a:blip r:embed="rId10">
            <a:extLst>
              <a:ext uri="{28A0092B-C50C-407E-A947-70E740481C1C}">
                <a14:useLocalDpi xmlns:a14="http://schemas.microsoft.com/office/drawing/2010/main" val="0"/>
              </a:ext>
            </a:extLst>
          </a:blip>
          <a:srcRect/>
          <a:stretch>
            <a:fillRect/>
          </a:stretch>
        </p:blipFill>
        <p:spPr bwMode="auto">
          <a:xfrm>
            <a:off x="9338399" y="5583904"/>
            <a:ext cx="1145023" cy="1143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 name="ZoneTexte 4">
            <a:extLst>
              <a:ext uri="{FF2B5EF4-FFF2-40B4-BE49-F238E27FC236}">
                <a16:creationId xmlns:a16="http://schemas.microsoft.com/office/drawing/2014/main" id="{09028ADF-BFE0-4B26-878F-F78BF6A3CA0E}"/>
              </a:ext>
            </a:extLst>
          </p:cNvPr>
          <p:cNvSpPr txBox="1"/>
          <p:nvPr>
            <p:custDataLst>
              <p:tags r:id="rId5"/>
            </p:custDataLst>
          </p:nvPr>
        </p:nvSpPr>
        <p:spPr>
          <a:xfrm flipH="1">
            <a:off x="8724135" y="5305577"/>
            <a:ext cx="1860884" cy="1323439"/>
          </a:xfrm>
          <a:prstGeom prst="rect">
            <a:avLst/>
          </a:prstGeom>
          <a:noFill/>
        </p:spPr>
        <p:txBody>
          <a:bodyPr wrap="square" lIns="91440" tIns="45720" rIns="91440" bIns="45720" rtlCol="0" anchor="t">
            <a:spAutoFit/>
          </a:bodyPr>
          <a:lstStyle/>
          <a:p>
            <a:r>
              <a:rPr lang="fr-CA" sz="8000">
                <a:latin typeface="Century Gothic" panose="020B0502020202020204" pitchFamily="34" charset="0"/>
              </a:rPr>
              <a:t>5</a:t>
            </a:r>
            <a:endParaRPr lang="fr-CA" sz="8000" dirty="0">
              <a:latin typeface="Century Gothic" panose="020B0502020202020204" pitchFamily="34" charset="0"/>
            </a:endParaRPr>
          </a:p>
        </p:txBody>
      </p:sp>
      <p:pic>
        <p:nvPicPr>
          <p:cNvPr id="7" name="Image 6" descr="Une image contenant texte, intérieur, mur, guichet&#10;&#10;Description générée automatiquement">
            <a:extLst>
              <a:ext uri="{FF2B5EF4-FFF2-40B4-BE49-F238E27FC236}">
                <a16:creationId xmlns:a16="http://schemas.microsoft.com/office/drawing/2014/main" id="{EC76BA17-1BFA-4E1F-81EB-0542FAE93CE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97335" y="2368618"/>
            <a:ext cx="1950720" cy="1298448"/>
          </a:xfrm>
          <a:prstGeom prst="rect">
            <a:avLst/>
          </a:prstGeom>
        </p:spPr>
      </p:pic>
      <p:sp>
        <p:nvSpPr>
          <p:cNvPr id="2" name="ZoneTexte 1">
            <a:extLst>
              <a:ext uri="{FF2B5EF4-FFF2-40B4-BE49-F238E27FC236}">
                <a16:creationId xmlns:a16="http://schemas.microsoft.com/office/drawing/2014/main" id="{ABCECA2C-460F-1753-35F0-78DFB7D9A06D}"/>
              </a:ext>
            </a:extLst>
          </p:cNvPr>
          <p:cNvSpPr txBox="1"/>
          <p:nvPr/>
        </p:nvSpPr>
        <p:spPr>
          <a:xfrm>
            <a:off x="10410942" y="5996909"/>
            <a:ext cx="96516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CA"/>
              <a:t>2026</a:t>
            </a:r>
          </a:p>
        </p:txBody>
      </p:sp>
    </p:spTree>
    <p:extLst>
      <p:ext uri="{BB962C8B-B14F-4D97-AF65-F5344CB8AC3E}">
        <p14:creationId xmlns:p14="http://schemas.microsoft.com/office/powerpoint/2010/main" val="795345665"/>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79EF022E-FA7C-4BF1-954C-D3C40B825356}"/>
              </a:ext>
            </a:extLst>
          </p:cNvPr>
          <p:cNvPicPr>
            <a:picLocks noChangeAspect="1"/>
          </p:cNvPicPr>
          <p:nvPr>
            <p:custDataLst>
              <p:tags r:id="rId1"/>
            </p:custDataLst>
          </p:nvPr>
        </p:nvPicPr>
        <p:blipFill>
          <a:blip r:embed="rId10">
            <a:extLst>
              <a:ext uri="{28A0092B-C50C-407E-A947-70E740481C1C}">
                <a14:useLocalDpi xmlns:a14="http://schemas.microsoft.com/office/drawing/2010/main" val="0"/>
              </a:ext>
            </a:extLst>
          </a:blip>
          <a:srcRect/>
          <a:stretch/>
        </p:blipFill>
        <p:spPr>
          <a:xfrm>
            <a:off x="3466311" y="678039"/>
            <a:ext cx="5503796" cy="2476145"/>
          </a:xfrm>
          <a:prstGeom prst="rect">
            <a:avLst/>
          </a:prstGeom>
        </p:spPr>
      </p:pic>
      <p:sp>
        <p:nvSpPr>
          <p:cNvPr id="8" name="ZoneTexte 7">
            <a:extLst>
              <a:ext uri="{FF2B5EF4-FFF2-40B4-BE49-F238E27FC236}">
                <a16:creationId xmlns:a16="http://schemas.microsoft.com/office/drawing/2014/main" id="{B2D9DDFB-F909-4EDD-8A14-F0D6A780E0E1}"/>
              </a:ext>
            </a:extLst>
          </p:cNvPr>
          <p:cNvSpPr txBox="1"/>
          <p:nvPr>
            <p:custDataLst>
              <p:tags r:id="rId2"/>
            </p:custDataLst>
          </p:nvPr>
        </p:nvSpPr>
        <p:spPr>
          <a:xfrm flipH="1">
            <a:off x="6562730" y="4968609"/>
            <a:ext cx="3242400" cy="1323439"/>
          </a:xfrm>
          <a:prstGeom prst="rect">
            <a:avLst/>
          </a:prstGeom>
          <a:noFill/>
        </p:spPr>
        <p:txBody>
          <a:bodyPr wrap="square" lIns="91440" tIns="45720" rIns="91440" bIns="45720" rtlCol="0" anchor="t">
            <a:spAutoFit/>
          </a:bodyPr>
          <a:lstStyle/>
          <a:p>
            <a:r>
              <a:rPr lang="fr-CA" sz="8000">
                <a:latin typeface="Century Gothic"/>
              </a:rPr>
              <a:t>15,50</a:t>
            </a:r>
            <a:endParaRPr lang="fr-CA" sz="8000">
              <a:latin typeface="Century Gothic" panose="020B0502020202020204" pitchFamily="34" charset="0"/>
            </a:endParaRPr>
          </a:p>
        </p:txBody>
      </p:sp>
      <p:pic>
        <p:nvPicPr>
          <p:cNvPr id="9" name="Picture 11">
            <a:extLst>
              <a:ext uri="{FF2B5EF4-FFF2-40B4-BE49-F238E27FC236}">
                <a16:creationId xmlns:a16="http://schemas.microsoft.com/office/drawing/2014/main" id="{B6D38ECD-9B73-48E7-8B66-8B749B452A38}"/>
              </a:ext>
            </a:extLst>
          </p:cNvPr>
          <p:cNvPicPr>
            <a:picLocks noChangeAspect="1" noChangeArrowheads="1"/>
          </p:cNvPicPr>
          <p:nvPr>
            <p:custDataLst>
              <p:tags r:id="rId3"/>
            </p:custDataLst>
          </p:nvPr>
        </p:nvPicPr>
        <p:blipFill>
          <a:blip r:embed="rId11">
            <a:extLst>
              <a:ext uri="{28A0092B-C50C-407E-A947-70E740481C1C}">
                <a14:useLocalDpi xmlns:a14="http://schemas.microsoft.com/office/drawing/2010/main" val="0"/>
              </a:ext>
            </a:extLst>
          </a:blip>
          <a:srcRect/>
          <a:stretch>
            <a:fillRect/>
          </a:stretch>
        </p:blipFill>
        <p:spPr bwMode="auto">
          <a:xfrm>
            <a:off x="9232618" y="5257329"/>
            <a:ext cx="1145023" cy="1143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1" name="Picture 6" descr="C:\Users\Utilisateur\Desktop\document conserver.jpg">
            <a:extLst>
              <a:ext uri="{FF2B5EF4-FFF2-40B4-BE49-F238E27FC236}">
                <a16:creationId xmlns:a16="http://schemas.microsoft.com/office/drawing/2014/main" id="{8FB17671-410A-49A3-86ED-2DBFD85D6A72}"/>
              </a:ext>
            </a:extLst>
          </p:cNvPr>
          <p:cNvPicPr>
            <a:picLocks noChangeAspect="1" noChangeArrowheads="1"/>
          </p:cNvPicPr>
          <p:nvPr>
            <p:custDataLst>
              <p:tags r:id="rId4"/>
            </p:custDataLst>
          </p:nvPr>
        </p:nvPicPr>
        <p:blipFill>
          <a:blip r:embed="rId12">
            <a:extLst>
              <a:ext uri="{28A0092B-C50C-407E-A947-70E740481C1C}">
                <a14:useLocalDpi xmlns:a14="http://schemas.microsoft.com/office/drawing/2010/main" val="0"/>
              </a:ext>
            </a:extLst>
          </a:blip>
          <a:srcRect/>
          <a:stretch>
            <a:fillRect/>
          </a:stretch>
        </p:blipFill>
        <p:spPr bwMode="auto">
          <a:xfrm>
            <a:off x="66594" y="4672273"/>
            <a:ext cx="6192838" cy="191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ZoneTexte 3">
            <a:extLst>
              <a:ext uri="{FF2B5EF4-FFF2-40B4-BE49-F238E27FC236}">
                <a16:creationId xmlns:a16="http://schemas.microsoft.com/office/drawing/2014/main" id="{80DFB5DE-88E8-479E-A780-ACF42C0C9A35}"/>
              </a:ext>
            </a:extLst>
          </p:cNvPr>
          <p:cNvSpPr txBox="1"/>
          <p:nvPr>
            <p:custDataLst>
              <p:tags r:id="rId5"/>
            </p:custDataLst>
          </p:nvPr>
        </p:nvSpPr>
        <p:spPr>
          <a:xfrm>
            <a:off x="3801979" y="3154184"/>
            <a:ext cx="4860758" cy="646331"/>
          </a:xfrm>
          <a:prstGeom prst="rect">
            <a:avLst/>
          </a:prstGeom>
          <a:noFill/>
        </p:spPr>
        <p:txBody>
          <a:bodyPr wrap="square" rtlCol="0">
            <a:spAutoFit/>
          </a:bodyPr>
          <a:lstStyle/>
          <a:p>
            <a:r>
              <a:rPr lang="fr-CA"/>
              <a:t>SAAQ</a:t>
            </a:r>
          </a:p>
          <a:p>
            <a:r>
              <a:rPr lang="fr-CA">
                <a:hlinkClick r:id="rId13"/>
              </a:rPr>
              <a:t>Société de l’assurance automobile du Québec</a:t>
            </a:r>
            <a:endParaRPr lang="fr-CA"/>
          </a:p>
        </p:txBody>
      </p:sp>
      <p:sp>
        <p:nvSpPr>
          <p:cNvPr id="2" name="Rectangle 1">
            <a:extLst>
              <a:ext uri="{FF2B5EF4-FFF2-40B4-BE49-F238E27FC236}">
                <a16:creationId xmlns:a16="http://schemas.microsoft.com/office/drawing/2014/main" id="{19C7572C-0F21-4A9B-BD1C-C3EC04B59A00}"/>
              </a:ext>
            </a:extLst>
          </p:cNvPr>
          <p:cNvSpPr/>
          <p:nvPr>
            <p:custDataLst>
              <p:tags r:id="rId6"/>
            </p:custDataLst>
          </p:nvPr>
        </p:nvSpPr>
        <p:spPr>
          <a:xfrm>
            <a:off x="369892" y="4390617"/>
            <a:ext cx="2583995" cy="21977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5" name="Image 4">
            <a:extLst>
              <a:ext uri="{FF2B5EF4-FFF2-40B4-BE49-F238E27FC236}">
                <a16:creationId xmlns:a16="http://schemas.microsoft.com/office/drawing/2014/main" id="{FF54EBDD-ED4F-4599-AC69-886CC09FF383}"/>
              </a:ext>
            </a:extLst>
          </p:cNvPr>
          <p:cNvPicPr>
            <a:picLocks noChangeAspect="1"/>
          </p:cNvPicPr>
          <p:nvPr>
            <p:custDataLst>
              <p:tags r:id="rId7"/>
            </p:custDataLst>
          </p:nvPr>
        </p:nvPicPr>
        <p:blipFill>
          <a:blip r:embed="rId14">
            <a:extLst>
              <a:ext uri="{28A0092B-C50C-407E-A947-70E740481C1C}">
                <a14:useLocalDpi xmlns:a14="http://schemas.microsoft.com/office/drawing/2010/main" val="0"/>
              </a:ext>
            </a:extLst>
          </a:blip>
          <a:stretch>
            <a:fillRect/>
          </a:stretch>
        </p:blipFill>
        <p:spPr>
          <a:xfrm>
            <a:off x="4054294" y="5318604"/>
            <a:ext cx="1093842" cy="883620"/>
          </a:xfrm>
          <a:prstGeom prst="rect">
            <a:avLst/>
          </a:prstGeom>
        </p:spPr>
      </p:pic>
      <p:pic>
        <p:nvPicPr>
          <p:cNvPr id="10" name="Image 9" descr="Une image contenant texte, intérieur, mur, guichet&#10;&#10;Description générée automatiquement">
            <a:extLst>
              <a:ext uri="{FF2B5EF4-FFF2-40B4-BE49-F238E27FC236}">
                <a16:creationId xmlns:a16="http://schemas.microsoft.com/office/drawing/2014/main" id="{8DCD6CD0-FA0A-448F-BAF9-5747C1058C56}"/>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08065" y="2779776"/>
            <a:ext cx="1950720" cy="1298448"/>
          </a:xfrm>
          <a:prstGeom prst="rect">
            <a:avLst/>
          </a:prstGeom>
        </p:spPr>
      </p:pic>
      <p:sp>
        <p:nvSpPr>
          <p:cNvPr id="3" name="ZoneTexte 2">
            <a:extLst>
              <a:ext uri="{FF2B5EF4-FFF2-40B4-BE49-F238E27FC236}">
                <a16:creationId xmlns:a16="http://schemas.microsoft.com/office/drawing/2014/main" id="{87A7315A-636D-FCF9-F01B-EFE0D9CE2AEC}"/>
              </a:ext>
            </a:extLst>
          </p:cNvPr>
          <p:cNvSpPr txBox="1"/>
          <p:nvPr/>
        </p:nvSpPr>
        <p:spPr>
          <a:xfrm>
            <a:off x="10202490" y="5752346"/>
            <a:ext cx="15442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CA"/>
              <a:t>2026</a:t>
            </a:r>
          </a:p>
        </p:txBody>
      </p:sp>
    </p:spTree>
    <p:extLst>
      <p:ext uri="{BB962C8B-B14F-4D97-AF65-F5344CB8AC3E}">
        <p14:creationId xmlns:p14="http://schemas.microsoft.com/office/powerpoint/2010/main" val="293689314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a:xfrm>
            <a:off x="581194" y="873245"/>
            <a:ext cx="10993549" cy="1475013"/>
          </a:xfrm>
        </p:spPr>
        <p:txBody>
          <a:bodyPr/>
          <a:lstStyle/>
          <a:p>
            <a:r>
              <a:rPr lang="fr-CA">
                <a:solidFill>
                  <a:schemeClr val="tx1">
                    <a:lumMod val="75000"/>
                    <a:lumOff val="25000"/>
                  </a:schemeClr>
                </a:solidFill>
              </a:rPr>
              <a:t>Assurance auto</a:t>
            </a:r>
          </a:p>
        </p:txBody>
      </p:sp>
      <p:sp>
        <p:nvSpPr>
          <p:cNvPr id="3" name="Sous-titre 2"/>
          <p:cNvSpPr>
            <a:spLocks noGrp="1"/>
          </p:cNvSpPr>
          <p:nvPr>
            <p:ph type="subTitle" idx="1"/>
            <p:custDataLst>
              <p:tags r:id="rId2"/>
            </p:custDataLst>
          </p:nvPr>
        </p:nvSpPr>
        <p:spPr>
          <a:xfrm>
            <a:off x="581194" y="2329102"/>
            <a:ext cx="10993546" cy="590321"/>
          </a:xfrm>
        </p:spPr>
        <p:txBody>
          <a:bodyPr>
            <a:noAutofit/>
          </a:bodyPr>
          <a:lstStyle/>
          <a:p>
            <a:r>
              <a:rPr lang="fr-CA" sz="2800">
                <a:solidFill>
                  <a:schemeClr val="tx1">
                    <a:lumMod val="75000"/>
                    <a:lumOff val="25000"/>
                  </a:schemeClr>
                </a:solidFill>
                <a:latin typeface="+mj-lt"/>
              </a:rPr>
              <a:t>obligatoire</a:t>
            </a:r>
          </a:p>
        </p:txBody>
      </p:sp>
      <p:sp>
        <p:nvSpPr>
          <p:cNvPr id="6" name="Rectangle 5">
            <a:extLst>
              <a:ext uri="{FF2B5EF4-FFF2-40B4-BE49-F238E27FC236}">
                <a16:creationId xmlns:a16="http://schemas.microsoft.com/office/drawing/2014/main" id="{C5222806-27A5-4FC1-8BD5-088EB6372596}"/>
              </a:ext>
            </a:extLst>
          </p:cNvPr>
          <p:cNvSpPr/>
          <p:nvPr>
            <p:custDataLst>
              <p:tags r:id="rId3"/>
            </p:custDataLst>
          </p:nvPr>
        </p:nvSpPr>
        <p:spPr>
          <a:xfrm>
            <a:off x="5281448" y="3085766"/>
            <a:ext cx="6511159" cy="3330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5" name="Image 4">
            <a:extLst>
              <a:ext uri="{FF2B5EF4-FFF2-40B4-BE49-F238E27FC236}">
                <a16:creationId xmlns:a16="http://schemas.microsoft.com/office/drawing/2014/main" id="{178B6336-2E5B-44CA-A0D4-7CD21D8717E3}"/>
              </a:ext>
            </a:extLst>
          </p:cNvPr>
          <p:cNvPicPr>
            <a:picLocks noChangeAspect="1"/>
          </p:cNvPicPr>
          <p:nvPr>
            <p:custDataLst>
              <p:tags r:id="rId4"/>
            </p:custDataLst>
          </p:nvPr>
        </p:nvPicPr>
        <p:blipFill>
          <a:blip r:embed="rId7">
            <a:extLst>
              <a:ext uri="{28A0092B-C50C-407E-A947-70E740481C1C}">
                <a14:useLocalDpi xmlns:a14="http://schemas.microsoft.com/office/drawing/2010/main" val="0"/>
              </a:ext>
            </a:extLst>
          </a:blip>
          <a:srcRect/>
          <a:stretch/>
        </p:blipFill>
        <p:spPr>
          <a:xfrm>
            <a:off x="399393" y="3085765"/>
            <a:ext cx="4882055" cy="3330800"/>
          </a:xfrm>
          <a:prstGeom prst="rect">
            <a:avLst/>
          </a:prstGeom>
        </p:spPr>
      </p:pic>
    </p:spTree>
    <p:extLst>
      <p:ext uri="{BB962C8B-B14F-4D97-AF65-F5344CB8AC3E}">
        <p14:creationId xmlns:p14="http://schemas.microsoft.com/office/powerpoint/2010/main" val="15609626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 Box 1"/>
          <p:cNvSpPr txBox="1">
            <a:spLocks noChangeArrowheads="1"/>
          </p:cNvSpPr>
          <p:nvPr>
            <p:custDataLst>
              <p:tags r:id="rId1"/>
            </p:custDataLst>
          </p:nvPr>
        </p:nvSpPr>
        <p:spPr bwMode="auto">
          <a:xfrm>
            <a:off x="8077201" y="6248401"/>
            <a:ext cx="1895475" cy="447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9pPr>
          </a:lstStyle>
          <a:p>
            <a:pPr algn="r">
              <a:buClrTx/>
              <a:buFontTx/>
              <a:buNone/>
            </a:pPr>
            <a:fld id="{6C2B2B6B-5E31-4C93-9692-2FA5115DADF0}" type="slidenum">
              <a:rPr lang="fr-FR" altLang="fr-FR" sz="1400">
                <a:solidFill>
                  <a:srgbClr val="000000"/>
                </a:solidFill>
                <a:cs typeface="Arial Unicode MS" panose="020B0604020202020204" pitchFamily="34" charset="-128"/>
              </a:rPr>
              <a:pPr algn="r">
                <a:buClrTx/>
                <a:buFontTx/>
                <a:buNone/>
              </a:pPr>
              <a:t>44</a:t>
            </a:fld>
            <a:endParaRPr lang="fr-FR" altLang="fr-FR" sz="1400">
              <a:solidFill>
                <a:srgbClr val="000000"/>
              </a:solidFill>
              <a:cs typeface="Arial Unicode MS" panose="020B0604020202020204" pitchFamily="34" charset="-128"/>
            </a:endParaRPr>
          </a:p>
        </p:txBody>
      </p:sp>
      <p:sp>
        <p:nvSpPr>
          <p:cNvPr id="15362" name="Text Box 2"/>
          <p:cNvSpPr txBox="1">
            <a:spLocks noChangeArrowheads="1"/>
          </p:cNvSpPr>
          <p:nvPr>
            <p:custDataLst>
              <p:tags r:id="rId2"/>
            </p:custDataLst>
          </p:nvPr>
        </p:nvSpPr>
        <p:spPr bwMode="auto">
          <a:xfrm>
            <a:off x="2210593" y="967921"/>
            <a:ext cx="7770813" cy="804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9pPr>
          </a:lstStyle>
          <a:p>
            <a:pPr algn="ctr">
              <a:buClrTx/>
              <a:buFontTx/>
              <a:buNone/>
            </a:pPr>
            <a:r>
              <a:rPr lang="fr-FR" altLang="fr-FR" sz="3200">
                <a:solidFill>
                  <a:srgbClr val="000000"/>
                </a:solidFill>
                <a:latin typeface="+mn-lt"/>
              </a:rPr>
              <a:t>ASSURANCE</a:t>
            </a:r>
          </a:p>
        </p:txBody>
      </p:sp>
      <p:grpSp>
        <p:nvGrpSpPr>
          <p:cNvPr id="15364" name="Group 4"/>
          <p:cNvGrpSpPr>
            <a:grpSpLocks/>
          </p:cNvGrpSpPr>
          <p:nvPr>
            <p:custDataLst>
              <p:tags r:id="rId3"/>
            </p:custDataLst>
          </p:nvPr>
        </p:nvGrpSpPr>
        <p:grpSpPr bwMode="auto">
          <a:xfrm>
            <a:off x="1961322" y="4015409"/>
            <a:ext cx="8162166" cy="2293318"/>
            <a:chOff x="432" y="2832"/>
            <a:chExt cx="4985" cy="1142"/>
          </a:xfrm>
        </p:grpSpPr>
        <p:pic>
          <p:nvPicPr>
            <p:cNvPr id="15365"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2" y="2832"/>
              <a:ext cx="4985" cy="114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366" name="Text Box 6"/>
            <p:cNvSpPr txBox="1">
              <a:spLocks noChangeArrowheads="1"/>
            </p:cNvSpPr>
            <p:nvPr/>
          </p:nvSpPr>
          <p:spPr bwMode="auto">
            <a:xfrm>
              <a:off x="432" y="2832"/>
              <a:ext cx="4985" cy="11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CA"/>
            </a:p>
          </p:txBody>
        </p:sp>
      </p:grpSp>
      <p:sp>
        <p:nvSpPr>
          <p:cNvPr id="15367" name="Text Box 7"/>
          <p:cNvSpPr txBox="1">
            <a:spLocks noChangeArrowheads="1"/>
          </p:cNvSpPr>
          <p:nvPr>
            <p:custDataLst>
              <p:tags r:id="rId4"/>
            </p:custDataLst>
          </p:nvPr>
        </p:nvSpPr>
        <p:spPr bwMode="auto">
          <a:xfrm>
            <a:off x="1961322" y="3297709"/>
            <a:ext cx="8162166" cy="4638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9pPr>
          </a:lstStyle>
          <a:p>
            <a:pPr algn="ctr">
              <a:buClrTx/>
              <a:buFontTx/>
              <a:buNone/>
            </a:pPr>
            <a:r>
              <a:rPr lang="fr-FR" altLang="fr-FR">
                <a:solidFill>
                  <a:srgbClr val="000000"/>
                </a:solidFill>
                <a:latin typeface="Century Gothic" panose="020B0502020202020204" pitchFamily="34" charset="0"/>
                <a:cs typeface="Times New Roman" panose="02020603050405020304" pitchFamily="18" charset="0"/>
              </a:rPr>
              <a:t>200 $ à +1000 $.</a:t>
            </a:r>
          </a:p>
        </p:txBody>
      </p:sp>
      <p:pic>
        <p:nvPicPr>
          <p:cNvPr id="15368" name="Picture 8"/>
          <p:cNvPicPr>
            <a:picLocks noChangeAspect="1" noChangeArrowheads="1"/>
          </p:cNvPicPr>
          <p:nvPr>
            <p:custDataLst>
              <p:tags r:id="rId5"/>
            </p:custDataLst>
          </p:nvPr>
        </p:nvPicPr>
        <p:blipFill>
          <a:blip r:embed="rId10">
            <a:extLst>
              <a:ext uri="{28A0092B-C50C-407E-A947-70E740481C1C}">
                <a14:useLocalDpi xmlns:a14="http://schemas.microsoft.com/office/drawing/2010/main" val="0"/>
              </a:ext>
            </a:extLst>
          </a:blip>
          <a:srcRect/>
          <a:stretch>
            <a:fillRect/>
          </a:stretch>
        </p:blipFill>
        <p:spPr bwMode="auto">
          <a:xfrm>
            <a:off x="7502432" y="657447"/>
            <a:ext cx="1042283" cy="101352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11">
            <a:extLst>
              <a:ext uri="{FF2B5EF4-FFF2-40B4-BE49-F238E27FC236}">
                <a16:creationId xmlns:a16="http://schemas.microsoft.com/office/drawing/2014/main" id="{BF5654B3-7F90-49D9-95E6-E9D5DB368A68}"/>
              </a:ext>
            </a:extLst>
          </p:cNvPr>
          <p:cNvPicPr>
            <a:picLocks noChangeAspect="1" noChangeArrowheads="1"/>
          </p:cNvPicPr>
          <p:nvPr>
            <p:custDataLst>
              <p:tags r:id="rId6"/>
            </p:custDataLst>
          </p:nvPr>
        </p:nvPicPr>
        <p:blipFill>
          <a:blip r:embed="rId11">
            <a:extLst>
              <a:ext uri="{28A0092B-C50C-407E-A947-70E740481C1C}">
                <a14:useLocalDpi xmlns:a14="http://schemas.microsoft.com/office/drawing/2010/main" val="0"/>
              </a:ext>
            </a:extLst>
          </a:blip>
          <a:srcRect/>
          <a:stretch>
            <a:fillRect/>
          </a:stretch>
        </p:blipFill>
        <p:spPr bwMode="auto">
          <a:xfrm>
            <a:off x="3606241" y="786876"/>
            <a:ext cx="1145023" cy="1143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68327338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a:solidFill>
                  <a:schemeClr val="bg2">
                    <a:lumMod val="50000"/>
                  </a:schemeClr>
                </a:solidFill>
              </a:rPr>
              <a:t>Options d’assurance</a:t>
            </a:r>
          </a:p>
        </p:txBody>
      </p:sp>
      <p:sp>
        <p:nvSpPr>
          <p:cNvPr id="2050" name="AutoShape 2" descr="Résultats de recherche d'images pour « carte débit image »"/>
          <p:cNvSpPr>
            <a:spLocks noChangeAspect="1" noChangeArrowheads="1"/>
          </p:cNvSpPr>
          <p:nvPr>
            <p:custDataLst>
              <p:tags r:id="rId2"/>
            </p:custDataLst>
          </p:nvPr>
        </p:nvSpPr>
        <p:spPr bwMode="auto">
          <a:xfrm>
            <a:off x="1664655" y="-131053"/>
            <a:ext cx="276509" cy="276510"/>
          </a:xfrm>
          <a:prstGeom prst="rect">
            <a:avLst/>
          </a:prstGeom>
          <a:noFill/>
        </p:spPr>
        <p:txBody>
          <a:bodyPr vert="horz" wrap="square" lIns="82953" tIns="41476" rIns="82953" bIns="41476" numCol="1" anchor="t" anchorCtr="0" compatLnSpc="1">
            <a:prstTxWarp prst="textNoShape">
              <a:avLst/>
            </a:prstTxWarp>
          </a:bodyPr>
          <a:lstStyle/>
          <a:p>
            <a:endParaRPr lang="fr-CA" sz="1633"/>
          </a:p>
        </p:txBody>
      </p:sp>
      <p:sp>
        <p:nvSpPr>
          <p:cNvPr id="2052" name="AutoShape 4" descr="Résultats de recherche d'images pour « carte débit image »"/>
          <p:cNvSpPr>
            <a:spLocks noChangeAspect="1" noChangeArrowheads="1"/>
          </p:cNvSpPr>
          <p:nvPr>
            <p:custDataLst>
              <p:tags r:id="rId3"/>
            </p:custDataLst>
          </p:nvPr>
        </p:nvSpPr>
        <p:spPr bwMode="auto">
          <a:xfrm>
            <a:off x="1664655" y="-131053"/>
            <a:ext cx="276509" cy="276510"/>
          </a:xfrm>
          <a:prstGeom prst="rect">
            <a:avLst/>
          </a:prstGeom>
          <a:noFill/>
        </p:spPr>
        <p:txBody>
          <a:bodyPr vert="horz" wrap="square" lIns="82953" tIns="41476" rIns="82953" bIns="41476" numCol="1" anchor="t" anchorCtr="0" compatLnSpc="1">
            <a:prstTxWarp prst="textNoShape">
              <a:avLst/>
            </a:prstTxWarp>
          </a:bodyPr>
          <a:lstStyle/>
          <a:p>
            <a:endParaRPr lang="fr-CA" sz="1633"/>
          </a:p>
        </p:txBody>
      </p:sp>
      <p:pic>
        <p:nvPicPr>
          <p:cNvPr id="10" name="Picture 8">
            <a:extLst>
              <a:ext uri="{FF2B5EF4-FFF2-40B4-BE49-F238E27FC236}">
                <a16:creationId xmlns:a16="http://schemas.microsoft.com/office/drawing/2014/main" id="{48B193B3-BCCD-469D-A143-8A7D11A901DD}"/>
              </a:ext>
            </a:extLst>
          </p:cNvPr>
          <p:cNvPicPr>
            <a:picLocks noChangeAspect="1" noChangeArrowheads="1"/>
          </p:cNvPicPr>
          <p:nvPr>
            <p:custDataLst>
              <p:tags r:id="rId4"/>
            </p:custDataLst>
          </p:nvPr>
        </p:nvPicPr>
        <p:blipFill>
          <a:blip r:embed="rId7">
            <a:extLst>
              <a:ext uri="{28A0092B-C50C-407E-A947-70E740481C1C}">
                <a14:useLocalDpi xmlns:a14="http://schemas.microsoft.com/office/drawing/2010/main" val="0"/>
              </a:ext>
            </a:extLst>
          </a:blip>
          <a:srcRect/>
          <a:stretch>
            <a:fillRect/>
          </a:stretch>
        </p:blipFill>
        <p:spPr bwMode="auto">
          <a:xfrm>
            <a:off x="3733195" y="2329841"/>
            <a:ext cx="2362805" cy="236280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 name="Image 10">
            <a:extLst>
              <a:ext uri="{FF2B5EF4-FFF2-40B4-BE49-F238E27FC236}">
                <a16:creationId xmlns:a16="http://schemas.microsoft.com/office/drawing/2014/main" id="{55599FA8-525D-4E90-9572-0114A572F9B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74429" y="1996088"/>
            <a:ext cx="2865824" cy="2865824"/>
          </a:xfrm>
          <a:prstGeom prst="rect">
            <a:avLst/>
          </a:prstGeom>
        </p:spPr>
      </p:pic>
      <p:sp>
        <p:nvSpPr>
          <p:cNvPr id="13" name="ZoneTexte 12">
            <a:extLst>
              <a:ext uri="{FF2B5EF4-FFF2-40B4-BE49-F238E27FC236}">
                <a16:creationId xmlns:a16="http://schemas.microsoft.com/office/drawing/2014/main" id="{1B6CCB97-2B08-4E8B-A7B8-7B9150916B1D}"/>
              </a:ext>
            </a:extLst>
          </p:cNvPr>
          <p:cNvSpPr txBox="1"/>
          <p:nvPr/>
        </p:nvSpPr>
        <p:spPr>
          <a:xfrm>
            <a:off x="1925122" y="5234892"/>
            <a:ext cx="8710863" cy="584775"/>
          </a:xfrm>
          <a:prstGeom prst="rect">
            <a:avLst/>
          </a:prstGeom>
          <a:noFill/>
        </p:spPr>
        <p:txBody>
          <a:bodyPr wrap="square">
            <a:spAutoFit/>
          </a:bodyPr>
          <a:lstStyle/>
          <a:p>
            <a:r>
              <a:rPr lang="fr-FR" altLang="fr-FR" sz="3200">
                <a:solidFill>
                  <a:srgbClr val="000000"/>
                </a:solidFill>
                <a:latin typeface="Century Gothic" panose="020B0502020202020204" pitchFamily="34" charset="0"/>
              </a:rPr>
              <a:t>L’assurance auto: un bord ou 2 bords ?</a:t>
            </a:r>
            <a:endParaRPr lang="fr-CA" sz="3200">
              <a:latin typeface="Century Gothic" panose="020B0502020202020204" pitchFamily="34" charset="0"/>
            </a:endParaRPr>
          </a:p>
        </p:txBody>
      </p:sp>
    </p:spTree>
    <p:extLst>
      <p:ext uri="{BB962C8B-B14F-4D97-AF65-F5344CB8AC3E}">
        <p14:creationId xmlns:p14="http://schemas.microsoft.com/office/powerpoint/2010/main" val="32471923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ext Box 2"/>
          <p:cNvSpPr txBox="1">
            <a:spLocks noChangeArrowheads="1"/>
          </p:cNvSpPr>
          <p:nvPr>
            <p:custDataLst>
              <p:tags r:id="rId1"/>
            </p:custDataLst>
          </p:nvPr>
        </p:nvSpPr>
        <p:spPr bwMode="auto">
          <a:xfrm>
            <a:off x="-1872916" y="1441146"/>
            <a:ext cx="8686800" cy="525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algn="ctr" eaLnBrk="1" hangingPunct="1">
              <a:buClrTx/>
              <a:buFontTx/>
              <a:buNone/>
            </a:pPr>
            <a:r>
              <a:rPr lang="fr-FR" altLang="fr-FR" sz="3600">
                <a:solidFill>
                  <a:srgbClr val="FF0000"/>
                </a:solidFill>
                <a:latin typeface="Century Gothic" panose="020B0502020202020204" pitchFamily="34" charset="0"/>
              </a:rPr>
              <a:t>Obligatoire</a:t>
            </a:r>
          </a:p>
        </p:txBody>
      </p:sp>
      <p:sp>
        <p:nvSpPr>
          <p:cNvPr id="14345" name="Text Box 8"/>
          <p:cNvSpPr txBox="1">
            <a:spLocks noChangeArrowheads="1"/>
          </p:cNvSpPr>
          <p:nvPr>
            <p:custDataLst>
              <p:tags r:id="rId2"/>
            </p:custDataLst>
          </p:nvPr>
        </p:nvSpPr>
        <p:spPr bwMode="auto">
          <a:xfrm>
            <a:off x="5727031" y="2794793"/>
            <a:ext cx="5390148" cy="1948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eaLnBrk="1" hangingPunct="1">
              <a:spcBef>
                <a:spcPts val="1500"/>
              </a:spcBef>
            </a:pPr>
            <a:r>
              <a:rPr lang="fr-FR" altLang="fr-FR" sz="1800" b="1">
                <a:solidFill>
                  <a:srgbClr val="FF0000"/>
                </a:solidFill>
                <a:latin typeface="Century Gothic" panose="020B0502020202020204" pitchFamily="34" charset="0"/>
              </a:rPr>
              <a:t>Responsabilité civile :</a:t>
            </a:r>
            <a:r>
              <a:rPr lang="fr-CA" altLang="fr-FR" sz="1800" b="1">
                <a:solidFill>
                  <a:srgbClr val="FF0000"/>
                </a:solidFill>
                <a:latin typeface="Century Gothic" panose="020B0502020202020204" pitchFamily="34" charset="0"/>
              </a:rPr>
              <a:t> </a:t>
            </a:r>
            <a:r>
              <a:rPr lang="fr-CA" altLang="fr-FR" sz="1800">
                <a:solidFill>
                  <a:srgbClr val="000000"/>
                </a:solidFill>
                <a:latin typeface="Century Gothic" panose="020B0502020202020204" pitchFamily="34" charset="0"/>
              </a:rPr>
              <a:t>Couvre les dommages matériels causés à autrui et qui sont de votre responsabilité.</a:t>
            </a:r>
          </a:p>
          <a:p>
            <a:pPr eaLnBrk="1" hangingPunct="1">
              <a:spcBef>
                <a:spcPts val="1500"/>
              </a:spcBef>
            </a:pPr>
            <a:r>
              <a:rPr lang="fr-CA" altLang="fr-FR" sz="1800" b="1">
                <a:solidFill>
                  <a:srgbClr val="000000"/>
                </a:solidFill>
                <a:latin typeface="Century Gothic" panose="020B0502020202020204" pitchFamily="34" charset="0"/>
              </a:rPr>
              <a:t>Si pas d'assurance responsabilité: </a:t>
            </a:r>
            <a:r>
              <a:rPr lang="fr-CA" altLang="fr-FR" sz="1800">
                <a:solidFill>
                  <a:srgbClr val="000000"/>
                </a:solidFill>
                <a:latin typeface="Century Gothic" panose="020B0502020202020204" pitchFamily="34" charset="0"/>
              </a:rPr>
              <a:t>amende, suspension du permis de conduire et payer les dommages causés à autrui. </a:t>
            </a:r>
          </a:p>
        </p:txBody>
      </p:sp>
      <p:pic>
        <p:nvPicPr>
          <p:cNvPr id="14355" name="Picture 19"/>
          <p:cNvPicPr>
            <a:picLocks noChangeAspect="1" noChangeArrowheads="1"/>
          </p:cNvPicPr>
          <p:nvPr>
            <p:custDataLst>
              <p:tags r:id="rId3"/>
            </p:custDataLst>
          </p:nvPr>
        </p:nvPicPr>
        <p:blipFill>
          <a:blip r:embed="rId6">
            <a:extLst>
              <a:ext uri="{28A0092B-C50C-407E-A947-70E740481C1C}">
                <a14:useLocalDpi xmlns:a14="http://schemas.microsoft.com/office/drawing/2010/main" val="0"/>
              </a:ext>
            </a:extLst>
          </a:blip>
          <a:srcRect/>
          <a:stretch>
            <a:fillRect/>
          </a:stretch>
        </p:blipFill>
        <p:spPr bwMode="auto">
          <a:xfrm>
            <a:off x="1254545" y="2794793"/>
            <a:ext cx="3509962" cy="1504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310090819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
          <p:cNvSpPr txBox="1">
            <a:spLocks noChangeArrowheads="1"/>
          </p:cNvSpPr>
          <p:nvPr>
            <p:custDataLst>
              <p:tags r:id="rId1"/>
            </p:custDataLst>
          </p:nvPr>
        </p:nvSpPr>
        <p:spPr bwMode="auto">
          <a:xfrm>
            <a:off x="8077201" y="6248401"/>
            <a:ext cx="189547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algn="r" eaLnBrk="1" hangingPunct="1">
              <a:buClrTx/>
              <a:buFontTx/>
              <a:buNone/>
            </a:pPr>
            <a:fld id="{6D184D30-4E25-4FFB-9FAA-13339A2D4673}" type="slidenum">
              <a:rPr lang="fr-FR" altLang="fr-FR" sz="1400">
                <a:solidFill>
                  <a:srgbClr val="000000"/>
                </a:solidFill>
                <a:ea typeface="Arial Unicode MS" panose="020B0604020202020204" pitchFamily="34" charset="-128"/>
                <a:cs typeface="Arial Unicode MS" panose="020B0604020202020204" pitchFamily="34" charset="-128"/>
              </a:rPr>
              <a:pPr algn="r" eaLnBrk="1" hangingPunct="1">
                <a:buClrTx/>
                <a:buFontTx/>
                <a:buNone/>
              </a:pPr>
              <a:t>47</a:t>
            </a:fld>
            <a:endParaRPr lang="fr-FR" altLang="fr-FR" sz="1400">
              <a:solidFill>
                <a:srgbClr val="000000"/>
              </a:solidFill>
              <a:ea typeface="Arial Unicode MS" panose="020B0604020202020204" pitchFamily="34" charset="-128"/>
              <a:cs typeface="Arial Unicode MS" panose="020B0604020202020204" pitchFamily="34" charset="-128"/>
            </a:endParaRPr>
          </a:p>
        </p:txBody>
      </p:sp>
      <p:pic>
        <p:nvPicPr>
          <p:cNvPr id="14346" name="Picture 9"/>
          <p:cNvPicPr>
            <a:picLocks noChangeAspect="1" noChangeArrowheads="1"/>
          </p:cNvPicPr>
          <p:nvPr>
            <p:custDataLst>
              <p:tags r:id="rId2"/>
            </p:custDataLst>
          </p:nvPr>
        </p:nvPicPr>
        <p:blipFill>
          <a:blip r:embed="rId11">
            <a:extLst>
              <a:ext uri="{28A0092B-C50C-407E-A947-70E740481C1C}">
                <a14:useLocalDpi xmlns:a14="http://schemas.microsoft.com/office/drawing/2010/main" val="0"/>
              </a:ext>
            </a:extLst>
          </a:blip>
          <a:srcRect/>
          <a:stretch>
            <a:fillRect/>
          </a:stretch>
        </p:blipFill>
        <p:spPr bwMode="auto">
          <a:xfrm>
            <a:off x="3730047" y="5321178"/>
            <a:ext cx="1772701" cy="1507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4347" name="Picture 10"/>
          <p:cNvPicPr>
            <a:picLocks noChangeAspect="1" noChangeArrowheads="1"/>
          </p:cNvPicPr>
          <p:nvPr>
            <p:custDataLst>
              <p:tags r:id="rId3"/>
            </p:custDataLst>
          </p:nvPr>
        </p:nvPicPr>
        <p:blipFill>
          <a:blip r:embed="rId12">
            <a:extLst>
              <a:ext uri="{28A0092B-C50C-407E-A947-70E740481C1C}">
                <a14:useLocalDpi xmlns:a14="http://schemas.microsoft.com/office/drawing/2010/main" val="0"/>
              </a:ext>
            </a:extLst>
          </a:blip>
          <a:srcRect/>
          <a:stretch>
            <a:fillRect/>
          </a:stretch>
        </p:blipFill>
        <p:spPr bwMode="auto">
          <a:xfrm>
            <a:off x="1782599" y="5279111"/>
            <a:ext cx="1947448" cy="1591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4349" name="Text Box 12"/>
          <p:cNvSpPr txBox="1">
            <a:spLocks noChangeArrowheads="1"/>
          </p:cNvSpPr>
          <p:nvPr>
            <p:custDataLst>
              <p:tags r:id="rId4"/>
            </p:custDataLst>
          </p:nvPr>
        </p:nvSpPr>
        <p:spPr bwMode="auto">
          <a:xfrm>
            <a:off x="936969" y="2009091"/>
            <a:ext cx="7140232" cy="64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eaLnBrk="1" hangingPunct="1">
              <a:spcBef>
                <a:spcPts val="1500"/>
              </a:spcBef>
            </a:pPr>
            <a:r>
              <a:rPr lang="fr-FR" altLang="fr-FR" sz="2000">
                <a:solidFill>
                  <a:srgbClr val="FF0000"/>
                </a:solidFill>
                <a:latin typeface="Century Gothic" panose="020B0502020202020204" pitchFamily="34" charset="0"/>
              </a:rPr>
              <a:t>  </a:t>
            </a:r>
            <a:r>
              <a:rPr lang="fr-FR" altLang="fr-FR" sz="3600" b="1">
                <a:solidFill>
                  <a:srgbClr val="FF0000"/>
                </a:solidFill>
                <a:latin typeface="Century Gothic" panose="020B0502020202020204" pitchFamily="34" charset="0"/>
              </a:rPr>
              <a:t>1 </a:t>
            </a:r>
            <a:r>
              <a:rPr lang="fr-FR" altLang="fr-FR" sz="2000">
                <a:solidFill>
                  <a:srgbClr val="FF0000"/>
                </a:solidFill>
                <a:latin typeface="Century Gothic" panose="020B0502020202020204" pitchFamily="34" charset="0"/>
              </a:rPr>
              <a:t> </a:t>
            </a:r>
            <a:r>
              <a:rPr lang="fr-FR" altLang="fr-FR" sz="2000">
                <a:solidFill>
                  <a:srgbClr val="000000"/>
                </a:solidFill>
                <a:latin typeface="Century Gothic" panose="020B0502020202020204" pitchFamily="34" charset="0"/>
              </a:rPr>
              <a:t>Couvrir mes dommages avec ou sans collision.</a:t>
            </a:r>
          </a:p>
        </p:txBody>
      </p:sp>
      <p:pic>
        <p:nvPicPr>
          <p:cNvPr id="14350" name="Picture 14"/>
          <p:cNvPicPr>
            <a:picLocks noChangeAspect="1" noChangeArrowheads="1"/>
          </p:cNvPicPr>
          <p:nvPr>
            <p:custDataLst>
              <p:tags r:id="rId5"/>
            </p:custDataLst>
          </p:nvPr>
        </p:nvPicPr>
        <p:blipFill>
          <a:blip r:embed="rId13">
            <a:extLst>
              <a:ext uri="{28A0092B-C50C-407E-A947-70E740481C1C}">
                <a14:useLocalDpi xmlns:a14="http://schemas.microsoft.com/office/drawing/2010/main" val="0"/>
              </a:ext>
            </a:extLst>
          </a:blip>
          <a:srcRect/>
          <a:stretch>
            <a:fillRect/>
          </a:stretch>
        </p:blipFill>
        <p:spPr bwMode="auto">
          <a:xfrm>
            <a:off x="6096000" y="2932544"/>
            <a:ext cx="1255378" cy="1372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4352" name="Picture 16"/>
          <p:cNvPicPr>
            <a:picLocks noChangeAspect="1" noChangeArrowheads="1"/>
          </p:cNvPicPr>
          <p:nvPr>
            <p:custDataLst>
              <p:tags r:id="rId6"/>
            </p:custDataLst>
          </p:nvPr>
        </p:nvPicPr>
        <p:blipFill>
          <a:blip r:embed="rId14">
            <a:extLst>
              <a:ext uri="{28A0092B-C50C-407E-A947-70E740481C1C}">
                <a14:useLocalDpi xmlns:a14="http://schemas.microsoft.com/office/drawing/2010/main" val="0"/>
              </a:ext>
            </a:extLst>
          </a:blip>
          <a:srcRect/>
          <a:stretch>
            <a:fillRect/>
          </a:stretch>
        </p:blipFill>
        <p:spPr bwMode="auto">
          <a:xfrm>
            <a:off x="3633488" y="2692442"/>
            <a:ext cx="1948059" cy="1517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4353" name="Text Box 17"/>
          <p:cNvSpPr txBox="1">
            <a:spLocks noChangeArrowheads="1"/>
          </p:cNvSpPr>
          <p:nvPr>
            <p:custDataLst>
              <p:tags r:id="rId7"/>
            </p:custDataLst>
          </p:nvPr>
        </p:nvSpPr>
        <p:spPr bwMode="auto">
          <a:xfrm>
            <a:off x="1067907" y="4441545"/>
            <a:ext cx="4985544" cy="64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eaLnBrk="1" hangingPunct="1">
              <a:spcBef>
                <a:spcPts val="1500"/>
              </a:spcBef>
            </a:pPr>
            <a:r>
              <a:rPr lang="fr-FR" altLang="fr-FR" sz="3600" b="1">
                <a:solidFill>
                  <a:srgbClr val="FF0000"/>
                </a:solidFill>
                <a:latin typeface="Century Gothic" panose="020B0502020202020204" pitchFamily="34" charset="0"/>
              </a:rPr>
              <a:t>2</a:t>
            </a:r>
            <a:r>
              <a:rPr lang="fr-FR" altLang="fr-FR" sz="3600">
                <a:solidFill>
                  <a:srgbClr val="FF0000"/>
                </a:solidFill>
                <a:latin typeface="Century Gothic" panose="020B0502020202020204" pitchFamily="34" charset="0"/>
              </a:rPr>
              <a:t> </a:t>
            </a:r>
            <a:r>
              <a:rPr lang="fr-FR" altLang="fr-FR" sz="2000">
                <a:solidFill>
                  <a:srgbClr val="000000"/>
                </a:solidFill>
                <a:latin typeface="Century Gothic" panose="020B0502020202020204" pitchFamily="34" charset="0"/>
              </a:rPr>
              <a:t>Tous risques, feu, vol, vandalisme.</a:t>
            </a:r>
          </a:p>
        </p:txBody>
      </p:sp>
      <p:pic>
        <p:nvPicPr>
          <p:cNvPr id="14356" name="Picture 13"/>
          <p:cNvPicPr>
            <a:picLocks noChangeAspect="1" noChangeArrowheads="1"/>
          </p:cNvPicPr>
          <p:nvPr>
            <p:custDataLst>
              <p:tags r:id="rId8"/>
            </p:custDataLst>
          </p:nvPr>
        </p:nvPicPr>
        <p:blipFill>
          <a:blip r:embed="rId15">
            <a:extLst>
              <a:ext uri="{28A0092B-C50C-407E-A947-70E740481C1C}">
                <a14:useLocalDpi xmlns:a14="http://schemas.microsoft.com/office/drawing/2010/main" val="0"/>
              </a:ext>
            </a:extLst>
          </a:blip>
          <a:srcRect/>
          <a:stretch>
            <a:fillRect/>
          </a:stretch>
        </p:blipFill>
        <p:spPr bwMode="auto">
          <a:xfrm>
            <a:off x="1288199" y="2765185"/>
            <a:ext cx="1670516" cy="1536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1" name="ZoneTexte 10">
            <a:extLst>
              <a:ext uri="{FF2B5EF4-FFF2-40B4-BE49-F238E27FC236}">
                <a16:creationId xmlns:a16="http://schemas.microsoft.com/office/drawing/2014/main" id="{F13AEFC5-730A-481F-BDB7-B3468D5F3D75}"/>
              </a:ext>
            </a:extLst>
          </p:cNvPr>
          <p:cNvSpPr txBox="1"/>
          <p:nvPr/>
        </p:nvSpPr>
        <p:spPr>
          <a:xfrm>
            <a:off x="1067907" y="1037203"/>
            <a:ext cx="6096000" cy="646331"/>
          </a:xfrm>
          <a:prstGeom prst="rect">
            <a:avLst/>
          </a:prstGeom>
          <a:noFill/>
        </p:spPr>
        <p:txBody>
          <a:bodyPr wrap="square">
            <a:spAutoFit/>
          </a:bodyPr>
          <a:lstStyle/>
          <a:p>
            <a:r>
              <a:rPr lang="fr-FR" altLang="fr-FR" sz="3600" err="1">
                <a:solidFill>
                  <a:srgbClr val="FF0000"/>
                </a:solidFill>
                <a:latin typeface="Century Gothic" panose="020B0502020202020204" pitchFamily="34" charset="0"/>
              </a:rPr>
              <a:t>Optionel</a:t>
            </a:r>
            <a:endParaRPr lang="fr-CA" sz="3600"/>
          </a:p>
        </p:txBody>
      </p:sp>
    </p:spTree>
    <p:extLst>
      <p:ext uri="{BB962C8B-B14F-4D97-AF65-F5344CB8AC3E}">
        <p14:creationId xmlns:p14="http://schemas.microsoft.com/office/powerpoint/2010/main" val="197621676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a:solidFill>
                  <a:schemeClr val="bg2">
                    <a:lumMod val="50000"/>
                  </a:schemeClr>
                </a:solidFill>
              </a:rPr>
              <a:t>réduire les coûts d’assurance</a:t>
            </a:r>
          </a:p>
        </p:txBody>
      </p:sp>
      <p:sp>
        <p:nvSpPr>
          <p:cNvPr id="2050" name="AutoShape 2" descr="Résultats de recherche d'images pour « carte débit image »"/>
          <p:cNvSpPr>
            <a:spLocks noChangeAspect="1" noChangeArrowheads="1"/>
          </p:cNvSpPr>
          <p:nvPr>
            <p:custDataLst>
              <p:tags r:id="rId2"/>
            </p:custDataLst>
          </p:nvPr>
        </p:nvSpPr>
        <p:spPr bwMode="auto">
          <a:xfrm>
            <a:off x="1664655" y="-131053"/>
            <a:ext cx="276509" cy="276510"/>
          </a:xfrm>
          <a:prstGeom prst="rect">
            <a:avLst/>
          </a:prstGeom>
          <a:noFill/>
        </p:spPr>
        <p:txBody>
          <a:bodyPr vert="horz" wrap="square" lIns="82953" tIns="41476" rIns="82953" bIns="41476" numCol="1" anchor="t" anchorCtr="0" compatLnSpc="1">
            <a:prstTxWarp prst="textNoShape">
              <a:avLst/>
            </a:prstTxWarp>
          </a:bodyPr>
          <a:lstStyle/>
          <a:p>
            <a:endParaRPr lang="fr-CA" sz="1633"/>
          </a:p>
        </p:txBody>
      </p:sp>
      <p:sp>
        <p:nvSpPr>
          <p:cNvPr id="2052" name="AutoShape 4" descr="Résultats de recherche d'images pour « carte débit image »"/>
          <p:cNvSpPr>
            <a:spLocks noChangeAspect="1" noChangeArrowheads="1"/>
          </p:cNvSpPr>
          <p:nvPr>
            <p:custDataLst>
              <p:tags r:id="rId3"/>
            </p:custDataLst>
          </p:nvPr>
        </p:nvSpPr>
        <p:spPr bwMode="auto">
          <a:xfrm>
            <a:off x="1664655" y="-131053"/>
            <a:ext cx="276509" cy="276510"/>
          </a:xfrm>
          <a:prstGeom prst="rect">
            <a:avLst/>
          </a:prstGeom>
          <a:noFill/>
        </p:spPr>
        <p:txBody>
          <a:bodyPr vert="horz" wrap="square" lIns="82953" tIns="41476" rIns="82953" bIns="41476" numCol="1" anchor="t" anchorCtr="0" compatLnSpc="1">
            <a:prstTxWarp prst="textNoShape">
              <a:avLst/>
            </a:prstTxWarp>
          </a:bodyPr>
          <a:lstStyle/>
          <a:p>
            <a:endParaRPr lang="fr-CA" sz="1633"/>
          </a:p>
        </p:txBody>
      </p:sp>
      <p:pic>
        <p:nvPicPr>
          <p:cNvPr id="10" name="Picture 8">
            <a:extLst>
              <a:ext uri="{FF2B5EF4-FFF2-40B4-BE49-F238E27FC236}">
                <a16:creationId xmlns:a16="http://schemas.microsoft.com/office/drawing/2014/main" id="{48B193B3-BCCD-469D-A143-8A7D11A901DD}"/>
              </a:ext>
            </a:extLst>
          </p:cNvPr>
          <p:cNvPicPr>
            <a:picLocks noChangeAspect="1" noChangeArrowheads="1"/>
          </p:cNvPicPr>
          <p:nvPr>
            <p:custDataLst>
              <p:tags r:id="rId4"/>
            </p:custDataLst>
          </p:nvPr>
        </p:nvPicPr>
        <p:blipFill>
          <a:blip r:embed="rId13">
            <a:extLst>
              <a:ext uri="{28A0092B-C50C-407E-A947-70E740481C1C}">
                <a14:useLocalDpi xmlns:a14="http://schemas.microsoft.com/office/drawing/2010/main" val="0"/>
              </a:ext>
            </a:extLst>
          </a:blip>
          <a:srcRect/>
          <a:stretch>
            <a:fillRect/>
          </a:stretch>
        </p:blipFill>
        <p:spPr bwMode="auto">
          <a:xfrm>
            <a:off x="2587785" y="3539728"/>
            <a:ext cx="951625" cy="9516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 name="ZoneTexte 8">
            <a:extLst>
              <a:ext uri="{FF2B5EF4-FFF2-40B4-BE49-F238E27FC236}">
                <a16:creationId xmlns:a16="http://schemas.microsoft.com/office/drawing/2014/main" id="{1CE40F0E-90C6-445C-B53E-82BC2663F27C}"/>
              </a:ext>
            </a:extLst>
          </p:cNvPr>
          <p:cNvSpPr txBox="1"/>
          <p:nvPr/>
        </p:nvSpPr>
        <p:spPr>
          <a:xfrm>
            <a:off x="4497331" y="2327226"/>
            <a:ext cx="6892393" cy="3774046"/>
          </a:xfrm>
          <a:prstGeom prst="rect">
            <a:avLst/>
          </a:prstGeom>
          <a:noFill/>
        </p:spPr>
        <p:txBody>
          <a:bodyPr wrap="square">
            <a:spAutoFit/>
          </a:bodyPr>
          <a:lstStyle/>
          <a:p>
            <a:pPr eaLnBrk="1" hangingPunct="1">
              <a:lnSpc>
                <a:spcPct val="150000"/>
              </a:lnSpc>
              <a:spcBef>
                <a:spcPts val="800"/>
              </a:spcBef>
              <a:buFont typeface="Times New Roman" panose="02020603050405020304" pitchFamily="18" charset="0"/>
              <a:buChar char="•"/>
            </a:pPr>
            <a:r>
              <a:rPr lang="fr-FR" altLang="fr-FR" sz="1800" dirty="0">
                <a:solidFill>
                  <a:schemeClr val="tx1">
                    <a:lumMod val="75000"/>
                    <a:lumOff val="25000"/>
                  </a:schemeClr>
                </a:solidFill>
                <a:latin typeface="Century Gothic" panose="020B0502020202020204" pitchFamily="34" charset="0"/>
              </a:rPr>
              <a:t>S’assurer seulement pour la responsabilité civile (1 bord) </a:t>
            </a:r>
          </a:p>
          <a:p>
            <a:pPr eaLnBrk="1" hangingPunct="1">
              <a:lnSpc>
                <a:spcPct val="150000"/>
              </a:lnSpc>
              <a:buClrTx/>
              <a:buFontTx/>
              <a:buNone/>
            </a:pPr>
            <a:r>
              <a:rPr lang="fr-FR" altLang="fr-FR" sz="1800" dirty="0">
                <a:solidFill>
                  <a:schemeClr val="tx1">
                    <a:lumMod val="75000"/>
                    <a:lumOff val="25000"/>
                  </a:schemeClr>
                </a:solidFill>
                <a:latin typeface="Century Gothic" panose="020B0502020202020204" pitchFamily="34" charset="0"/>
              </a:rPr>
              <a:t>   si l'auto est âgée et payée</a:t>
            </a:r>
          </a:p>
          <a:p>
            <a:pPr eaLnBrk="1" hangingPunct="1">
              <a:lnSpc>
                <a:spcPct val="150000"/>
              </a:lnSpc>
              <a:buClrTx/>
              <a:buFontTx/>
              <a:buNone/>
            </a:pPr>
            <a:endParaRPr lang="fr-FR" altLang="fr-FR" dirty="0">
              <a:solidFill>
                <a:schemeClr val="tx1">
                  <a:lumMod val="75000"/>
                  <a:lumOff val="25000"/>
                </a:schemeClr>
              </a:solidFill>
              <a:latin typeface="Century Gothic" panose="020B0502020202020204" pitchFamily="34" charset="0"/>
            </a:endParaRPr>
          </a:p>
          <a:p>
            <a:pPr eaLnBrk="1" hangingPunct="1">
              <a:lnSpc>
                <a:spcPct val="150000"/>
              </a:lnSpc>
              <a:buClrTx/>
              <a:buFontTx/>
              <a:buNone/>
            </a:pPr>
            <a:endParaRPr lang="fr-FR" altLang="fr-FR" sz="1800" dirty="0">
              <a:solidFill>
                <a:schemeClr val="tx1">
                  <a:lumMod val="75000"/>
                  <a:lumOff val="25000"/>
                </a:schemeClr>
              </a:solidFill>
              <a:latin typeface="Century Gothic" panose="020B0502020202020204" pitchFamily="34" charset="0"/>
            </a:endParaRPr>
          </a:p>
          <a:p>
            <a:pPr eaLnBrk="1" hangingPunct="1">
              <a:lnSpc>
                <a:spcPct val="150000"/>
              </a:lnSpc>
              <a:spcBef>
                <a:spcPts val="800"/>
              </a:spcBef>
              <a:buFont typeface="Times New Roman" panose="02020603050405020304" pitchFamily="18" charset="0"/>
              <a:buChar char="•"/>
            </a:pPr>
            <a:r>
              <a:rPr lang="fr-FR" altLang="fr-FR" sz="1800" dirty="0">
                <a:solidFill>
                  <a:schemeClr val="tx1">
                    <a:lumMod val="75000"/>
                    <a:lumOff val="25000"/>
                  </a:schemeClr>
                </a:solidFill>
                <a:latin typeface="Century Gothic" panose="020B0502020202020204" pitchFamily="34" charset="0"/>
              </a:rPr>
              <a:t>Magasiner.</a:t>
            </a:r>
          </a:p>
          <a:p>
            <a:pPr eaLnBrk="1" hangingPunct="1">
              <a:lnSpc>
                <a:spcPct val="150000"/>
              </a:lnSpc>
              <a:spcBef>
                <a:spcPts val="800"/>
              </a:spcBef>
              <a:buFont typeface="Times New Roman" panose="02020603050405020304" pitchFamily="18" charset="0"/>
              <a:buChar char="•"/>
            </a:pPr>
            <a:endParaRPr lang="fr-FR" altLang="fr-FR" sz="1800" dirty="0">
              <a:solidFill>
                <a:schemeClr val="tx1">
                  <a:lumMod val="75000"/>
                  <a:lumOff val="25000"/>
                </a:schemeClr>
              </a:solidFill>
              <a:latin typeface="Century Gothic" panose="020B0502020202020204" pitchFamily="34" charset="0"/>
            </a:endParaRPr>
          </a:p>
          <a:p>
            <a:pPr eaLnBrk="1" hangingPunct="1">
              <a:lnSpc>
                <a:spcPct val="150000"/>
              </a:lnSpc>
              <a:spcBef>
                <a:spcPts val="800"/>
              </a:spcBef>
            </a:pPr>
            <a:r>
              <a:rPr lang="fr-FR" altLang="fr-FR" sz="1800" dirty="0">
                <a:solidFill>
                  <a:schemeClr val="tx1">
                    <a:lumMod val="75000"/>
                    <a:lumOff val="25000"/>
                  </a:schemeClr>
                </a:solidFill>
                <a:latin typeface="Century Gothic" panose="020B0502020202020204" pitchFamily="34" charset="0"/>
              </a:rPr>
              <a:t> </a:t>
            </a:r>
          </a:p>
          <a:p>
            <a:pPr eaLnBrk="1" hangingPunct="1">
              <a:lnSpc>
                <a:spcPct val="150000"/>
              </a:lnSpc>
              <a:spcBef>
                <a:spcPts val="800"/>
              </a:spcBef>
              <a:buFont typeface="Times New Roman" panose="02020603050405020304" pitchFamily="18" charset="0"/>
              <a:buChar char="•"/>
            </a:pPr>
            <a:r>
              <a:rPr lang="fr-FR" altLang="fr-FR" sz="1800" dirty="0">
                <a:solidFill>
                  <a:schemeClr val="tx1">
                    <a:lumMod val="75000"/>
                    <a:lumOff val="25000"/>
                  </a:schemeClr>
                </a:solidFill>
                <a:latin typeface="Century Gothic" panose="020B0502020202020204" pitchFamily="34" charset="0"/>
              </a:rPr>
              <a:t>Ne pas faire de réclamation pour de petits montants.</a:t>
            </a:r>
          </a:p>
        </p:txBody>
      </p:sp>
      <p:pic>
        <p:nvPicPr>
          <p:cNvPr id="12" name="Picture 11">
            <a:extLst>
              <a:ext uri="{FF2B5EF4-FFF2-40B4-BE49-F238E27FC236}">
                <a16:creationId xmlns:a16="http://schemas.microsoft.com/office/drawing/2014/main" id="{5F32F41E-D8DF-481A-8BCA-58823BF4C630}"/>
              </a:ext>
            </a:extLst>
          </p:cNvPr>
          <p:cNvPicPr>
            <a:picLocks noChangeAspect="1" noChangeArrowheads="1"/>
          </p:cNvPicPr>
          <p:nvPr>
            <p:custDataLst>
              <p:tags r:id="rId5"/>
            </p:custDataLst>
          </p:nvPr>
        </p:nvPicPr>
        <p:blipFill>
          <a:blip r:embed="rId14">
            <a:extLst>
              <a:ext uri="{28A0092B-C50C-407E-A947-70E740481C1C}">
                <a14:useLocalDpi xmlns:a14="http://schemas.microsoft.com/office/drawing/2010/main" val="0"/>
              </a:ext>
            </a:extLst>
          </a:blip>
          <a:srcRect/>
          <a:stretch>
            <a:fillRect/>
          </a:stretch>
        </p:blipFill>
        <p:spPr bwMode="auto">
          <a:xfrm>
            <a:off x="1404085" y="3539728"/>
            <a:ext cx="1145023" cy="1143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cxnSp>
        <p:nvCxnSpPr>
          <p:cNvPr id="14" name="Connecteur droit avec flèche 13">
            <a:extLst>
              <a:ext uri="{FF2B5EF4-FFF2-40B4-BE49-F238E27FC236}">
                <a16:creationId xmlns:a16="http://schemas.microsoft.com/office/drawing/2014/main" id="{5C450CA2-7E17-45B6-B0B0-D26A0D161E4D}"/>
              </a:ext>
            </a:extLst>
          </p:cNvPr>
          <p:cNvCxnSpPr>
            <a:cxnSpLocks/>
          </p:cNvCxnSpPr>
          <p:nvPr>
            <p:custDataLst>
              <p:tags r:id="rId6"/>
            </p:custDataLst>
          </p:nvPr>
        </p:nvCxnSpPr>
        <p:spPr>
          <a:xfrm flipH="1">
            <a:off x="802276" y="3595876"/>
            <a:ext cx="601809" cy="721848"/>
          </a:xfrm>
          <a:prstGeom prst="straightConnector1">
            <a:avLst/>
          </a:prstGeom>
          <a:ln w="666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5" name="Picture 8">
            <a:extLst>
              <a:ext uri="{FF2B5EF4-FFF2-40B4-BE49-F238E27FC236}">
                <a16:creationId xmlns:a16="http://schemas.microsoft.com/office/drawing/2014/main" id="{C38D6102-7BE2-4FA0-8B63-639BBC3A1BE1}"/>
              </a:ext>
            </a:extLst>
          </p:cNvPr>
          <p:cNvPicPr>
            <a:picLocks noChangeAspect="1" noChangeArrowheads="1"/>
          </p:cNvPicPr>
          <p:nvPr>
            <p:custDataLst>
              <p:tags r:id="rId7"/>
            </p:custDataLst>
          </p:nvPr>
        </p:nvPicPr>
        <p:blipFill>
          <a:blip r:embed="rId15">
            <a:extLst>
              <a:ext uri="{28A0092B-C50C-407E-A947-70E740481C1C}">
                <a14:useLocalDpi xmlns:a14="http://schemas.microsoft.com/office/drawing/2010/main" val="0"/>
              </a:ext>
            </a:extLst>
          </a:blip>
          <a:srcRect/>
          <a:stretch>
            <a:fillRect/>
          </a:stretch>
        </p:blipFill>
        <p:spPr bwMode="auto">
          <a:xfrm>
            <a:off x="6206306" y="4094937"/>
            <a:ext cx="580858" cy="595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6" name="Picture 7">
            <a:extLst>
              <a:ext uri="{FF2B5EF4-FFF2-40B4-BE49-F238E27FC236}">
                <a16:creationId xmlns:a16="http://schemas.microsoft.com/office/drawing/2014/main" id="{E8B27714-489C-48E2-B244-2FEB49A55EF5}"/>
              </a:ext>
            </a:extLst>
          </p:cNvPr>
          <p:cNvPicPr>
            <a:picLocks noChangeAspect="1" noChangeArrowheads="1"/>
          </p:cNvPicPr>
          <p:nvPr>
            <p:custDataLst>
              <p:tags r:id="rId8"/>
            </p:custDataLst>
          </p:nvPr>
        </p:nvPicPr>
        <p:blipFill>
          <a:blip r:embed="rId16">
            <a:extLst>
              <a:ext uri="{28A0092B-C50C-407E-A947-70E740481C1C}">
                <a14:useLocalDpi xmlns:a14="http://schemas.microsoft.com/office/drawing/2010/main" val="0"/>
              </a:ext>
            </a:extLst>
          </a:blip>
          <a:srcRect/>
          <a:stretch>
            <a:fillRect/>
          </a:stretch>
        </p:blipFill>
        <p:spPr bwMode="auto">
          <a:xfrm>
            <a:off x="7149031" y="4172402"/>
            <a:ext cx="580858" cy="456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7" name="Picture 19">
            <a:extLst>
              <a:ext uri="{FF2B5EF4-FFF2-40B4-BE49-F238E27FC236}">
                <a16:creationId xmlns:a16="http://schemas.microsoft.com/office/drawing/2014/main" id="{575CB3CE-143A-4D70-B8F5-B7A06D8A978E}"/>
              </a:ext>
            </a:extLst>
          </p:cNvPr>
          <p:cNvPicPr>
            <a:picLocks noChangeAspect="1" noChangeArrowheads="1"/>
          </p:cNvPicPr>
          <p:nvPr>
            <p:custDataLst>
              <p:tags r:id="rId9"/>
            </p:custDataLst>
          </p:nvPr>
        </p:nvPicPr>
        <p:blipFill>
          <a:blip r:embed="rId17">
            <a:extLst>
              <a:ext uri="{28A0092B-C50C-407E-A947-70E740481C1C}">
                <a14:useLocalDpi xmlns:a14="http://schemas.microsoft.com/office/drawing/2010/main" val="0"/>
              </a:ext>
            </a:extLst>
          </a:blip>
          <a:srcRect/>
          <a:stretch>
            <a:fillRect/>
          </a:stretch>
        </p:blipFill>
        <p:spPr bwMode="auto">
          <a:xfrm>
            <a:off x="8860043" y="2945415"/>
            <a:ext cx="1145023" cy="490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8" name="Picture 6">
            <a:extLst>
              <a:ext uri="{FF2B5EF4-FFF2-40B4-BE49-F238E27FC236}">
                <a16:creationId xmlns:a16="http://schemas.microsoft.com/office/drawing/2014/main" id="{0334D3EB-47DC-4F15-A283-3D76CA99D28A}"/>
              </a:ext>
            </a:extLst>
          </p:cNvPr>
          <p:cNvPicPr>
            <a:picLocks noChangeAspect="1" noChangeArrowheads="1"/>
          </p:cNvPicPr>
          <p:nvPr>
            <p:custDataLst>
              <p:tags r:id="rId10"/>
            </p:custDataLst>
          </p:nvPr>
        </p:nvPicPr>
        <p:blipFill>
          <a:blip r:embed="rId18">
            <a:extLst>
              <a:ext uri="{28A0092B-C50C-407E-A947-70E740481C1C}">
                <a14:useLocalDpi xmlns:a14="http://schemas.microsoft.com/office/drawing/2010/main" val="0"/>
              </a:ext>
            </a:extLst>
          </a:blip>
          <a:srcRect/>
          <a:stretch>
            <a:fillRect/>
          </a:stretch>
        </p:blipFill>
        <p:spPr bwMode="auto">
          <a:xfrm>
            <a:off x="8073523" y="2889945"/>
            <a:ext cx="546887" cy="546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cxnSp>
        <p:nvCxnSpPr>
          <p:cNvPr id="5" name="Connecteur droit 4">
            <a:extLst>
              <a:ext uri="{FF2B5EF4-FFF2-40B4-BE49-F238E27FC236}">
                <a16:creationId xmlns:a16="http://schemas.microsoft.com/office/drawing/2014/main" id="{67F0F895-E0D6-44AC-AFCE-6ECA7C56FE53}"/>
              </a:ext>
            </a:extLst>
          </p:cNvPr>
          <p:cNvCxnSpPr/>
          <p:nvPr/>
        </p:nvCxnSpPr>
        <p:spPr>
          <a:xfrm>
            <a:off x="3845034" y="2272655"/>
            <a:ext cx="0" cy="3883189"/>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99389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
          <p:cNvSpPr txBox="1">
            <a:spLocks noChangeArrowheads="1"/>
          </p:cNvSpPr>
          <p:nvPr>
            <p:custDataLst>
              <p:tags r:id="rId1"/>
            </p:custDataLst>
          </p:nvPr>
        </p:nvSpPr>
        <p:spPr bwMode="auto">
          <a:xfrm>
            <a:off x="8077201" y="6248401"/>
            <a:ext cx="189547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algn="r" eaLnBrk="1" hangingPunct="1">
              <a:buClrTx/>
              <a:buFontTx/>
              <a:buNone/>
            </a:pPr>
            <a:endParaRPr lang="fr-FR" altLang="fr-FR" sz="1400">
              <a:solidFill>
                <a:srgbClr val="000000"/>
              </a:solidFill>
              <a:ea typeface="Arial Unicode MS" panose="020B0604020202020204" pitchFamily="34" charset="-128"/>
              <a:cs typeface="Arial Unicode MS" panose="020B0604020202020204" pitchFamily="34" charset="-128"/>
            </a:endParaRPr>
          </a:p>
        </p:txBody>
      </p:sp>
      <p:sp>
        <p:nvSpPr>
          <p:cNvPr id="13315" name="Text Box 2"/>
          <p:cNvSpPr txBox="1">
            <a:spLocks noChangeArrowheads="1"/>
          </p:cNvSpPr>
          <p:nvPr>
            <p:custDataLst>
              <p:tags r:id="rId2"/>
            </p:custDataLst>
          </p:nvPr>
        </p:nvSpPr>
        <p:spPr bwMode="auto">
          <a:xfrm>
            <a:off x="2162176" y="522513"/>
            <a:ext cx="7770813" cy="1017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algn="ctr" eaLnBrk="1" hangingPunct="1">
              <a:buClrTx/>
              <a:buFontTx/>
              <a:buNone/>
            </a:pPr>
            <a:r>
              <a:rPr lang="fr-FR" altLang="fr-FR" sz="3200" b="1">
                <a:solidFill>
                  <a:srgbClr val="000000"/>
                </a:solidFill>
                <a:latin typeface="+mn-lt"/>
              </a:rPr>
              <a:t>ASSURANCE</a:t>
            </a:r>
            <a:br>
              <a:rPr lang="fr-FR" altLang="fr-FR" sz="3200" b="1">
                <a:solidFill>
                  <a:srgbClr val="000000"/>
                </a:solidFill>
                <a:latin typeface="+mn-lt"/>
              </a:rPr>
            </a:br>
            <a:r>
              <a:rPr lang="fr-FR" altLang="fr-FR" sz="3200" b="1">
                <a:solidFill>
                  <a:srgbClr val="000000"/>
                </a:solidFill>
                <a:latin typeface="+mn-lt"/>
              </a:rPr>
              <a:t>COMPARER LES PRIX!</a:t>
            </a:r>
          </a:p>
        </p:txBody>
      </p:sp>
      <p:sp>
        <p:nvSpPr>
          <p:cNvPr id="13316" name="AutoShape 3"/>
          <p:cNvSpPr>
            <a:spLocks noChangeArrowheads="1"/>
          </p:cNvSpPr>
          <p:nvPr>
            <p:custDataLst>
              <p:tags r:id="rId3"/>
            </p:custDataLst>
          </p:nvPr>
        </p:nvSpPr>
        <p:spPr bwMode="auto">
          <a:xfrm rot="-10740000">
            <a:off x="2435225" y="1734003"/>
            <a:ext cx="8229600" cy="3806825"/>
          </a:xfrm>
          <a:prstGeom prst="cloudCallout">
            <a:avLst>
              <a:gd name="adj1" fmla="val 43009"/>
              <a:gd name="adj2" fmla="val -53769"/>
            </a:avLst>
          </a:prstGeom>
          <a:solidFill>
            <a:srgbClr val="FFFFFF"/>
          </a:solidFill>
          <a:ln w="9360" cap="sq">
            <a:solidFill>
              <a:srgbClr val="000000"/>
            </a:solidFill>
            <a:miter lim="800000"/>
            <a:headEnd/>
            <a:tailEnd/>
          </a:ln>
        </p:spPr>
        <p:txBody>
          <a:bodyPr rot="10800000" lIns="90000" tIns="46800" rIns="90000" bIns="46800" anchor="t"/>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algn="ctr" eaLnBrk="1" hangingPunct="1">
              <a:buClrTx/>
              <a:buFontTx/>
              <a:buNone/>
            </a:pPr>
            <a:endParaRPr lang="fr-FR" altLang="fr-FR">
              <a:solidFill>
                <a:srgbClr val="000000"/>
              </a:solidFill>
              <a:latin typeface="Calibri" panose="020F0502020204030204" pitchFamily="34" charset="0"/>
            </a:endParaRPr>
          </a:p>
          <a:p>
            <a:pPr algn="ctr" eaLnBrk="1" hangingPunct="1">
              <a:buClrTx/>
              <a:buFontTx/>
              <a:buNone/>
            </a:pPr>
            <a:endParaRPr lang="fr-FR" altLang="fr-FR">
              <a:solidFill>
                <a:srgbClr val="000000"/>
              </a:solidFill>
              <a:latin typeface="Calibri" panose="020F0502020204030204" pitchFamily="34" charset="0"/>
            </a:endParaRPr>
          </a:p>
          <a:p>
            <a:pPr algn="ctr" eaLnBrk="1" hangingPunct="1">
              <a:buClrTx/>
              <a:buFontTx/>
              <a:buNone/>
            </a:pPr>
            <a:r>
              <a:rPr lang="fr-FR" altLang="fr-FR" dirty="0">
                <a:solidFill>
                  <a:srgbClr val="000000"/>
                </a:solidFill>
                <a:latin typeface="Calibri"/>
                <a:ea typeface="MS Gothic"/>
                <a:cs typeface="Calibri"/>
              </a:rPr>
              <a:t>                </a:t>
            </a:r>
          </a:p>
          <a:p>
            <a:pPr algn="ctr" eaLnBrk="1" hangingPunct="1">
              <a:buClrTx/>
              <a:buFontTx/>
              <a:buNone/>
            </a:pPr>
            <a:r>
              <a:rPr lang="fr-FR" altLang="fr-FR" b="1">
                <a:solidFill>
                  <a:srgbClr val="00B050"/>
                </a:solidFill>
                <a:latin typeface="Calibri"/>
                <a:ea typeface="MS Gothic"/>
                <a:cs typeface="Calibri"/>
              </a:rPr>
              <a:t>                              750$/an </a:t>
            </a:r>
          </a:p>
        </p:txBody>
      </p:sp>
      <p:sp>
        <p:nvSpPr>
          <p:cNvPr id="13317" name="Text Box 4"/>
          <p:cNvSpPr txBox="1">
            <a:spLocks noChangeArrowheads="1"/>
          </p:cNvSpPr>
          <p:nvPr>
            <p:custDataLst>
              <p:tags r:id="rId4"/>
            </p:custDataLst>
          </p:nvPr>
        </p:nvSpPr>
        <p:spPr bwMode="auto">
          <a:xfrm>
            <a:off x="2711906" y="3390632"/>
            <a:ext cx="1522884" cy="102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nchor="t">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eaLnBrk="1" hangingPunct="1">
              <a:spcBef>
                <a:spcPts val="1500"/>
              </a:spcBef>
            </a:pPr>
            <a:r>
              <a:rPr lang="fr-FR" altLang="fr-FR" b="1">
                <a:solidFill>
                  <a:schemeClr val="accent4"/>
                </a:solidFill>
                <a:latin typeface="Times New Roman"/>
                <a:ea typeface="MS Gothic"/>
                <a:cs typeface="Times New Roman"/>
              </a:rPr>
              <a:t>1 200$/an</a:t>
            </a:r>
          </a:p>
          <a:p>
            <a:pPr eaLnBrk="1" hangingPunct="1">
              <a:spcBef>
                <a:spcPts val="1500"/>
              </a:spcBef>
            </a:pPr>
            <a:endParaRPr lang="fr-FR" altLang="fr-FR">
              <a:solidFill>
                <a:srgbClr val="000000"/>
              </a:solidFill>
            </a:endParaRPr>
          </a:p>
        </p:txBody>
      </p:sp>
      <p:pic>
        <p:nvPicPr>
          <p:cNvPr id="13318" name="Picture 5"/>
          <p:cNvPicPr>
            <a:picLocks noChangeAspect="1" noChangeArrowheads="1"/>
          </p:cNvPicPr>
          <p:nvPr>
            <p:custDataLst>
              <p:tags r:id="rId5"/>
            </p:custDataLst>
          </p:nvPr>
        </p:nvPicPr>
        <p:blipFill>
          <a:blip r:embed="rId17">
            <a:extLst>
              <a:ext uri="{28A0092B-C50C-407E-A947-70E740481C1C}">
                <a14:useLocalDpi xmlns:a14="http://schemas.microsoft.com/office/drawing/2010/main" val="0"/>
              </a:ext>
            </a:extLst>
          </a:blip>
          <a:srcRect/>
          <a:stretch>
            <a:fillRect/>
          </a:stretch>
        </p:blipFill>
        <p:spPr bwMode="auto">
          <a:xfrm>
            <a:off x="4079876" y="2276476"/>
            <a:ext cx="1230313" cy="123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3319" name="Text Box 6"/>
          <p:cNvSpPr txBox="1">
            <a:spLocks noChangeArrowheads="1"/>
          </p:cNvSpPr>
          <p:nvPr>
            <p:custDataLst>
              <p:tags r:id="rId6"/>
            </p:custDataLst>
          </p:nvPr>
        </p:nvSpPr>
        <p:spPr bwMode="auto">
          <a:xfrm>
            <a:off x="5748338" y="1985964"/>
            <a:ext cx="13716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t">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eaLnBrk="1" hangingPunct="1">
              <a:spcBef>
                <a:spcPts val="1500"/>
              </a:spcBef>
            </a:pPr>
            <a:r>
              <a:rPr lang="fr-FR" altLang="fr-FR" b="1">
                <a:solidFill>
                  <a:srgbClr val="FFC000"/>
                </a:solidFill>
                <a:latin typeface="Times New Roman"/>
                <a:ea typeface="MS Gothic"/>
                <a:cs typeface="Times New Roman"/>
              </a:rPr>
              <a:t>800$/an</a:t>
            </a:r>
          </a:p>
        </p:txBody>
      </p:sp>
      <p:pic>
        <p:nvPicPr>
          <p:cNvPr id="13320" name="Picture 7"/>
          <p:cNvPicPr>
            <a:picLocks noChangeAspect="1" noChangeArrowheads="1"/>
          </p:cNvPicPr>
          <p:nvPr>
            <p:custDataLst>
              <p:tags r:id="rId7"/>
            </p:custDataLst>
          </p:nvPr>
        </p:nvPicPr>
        <p:blipFill>
          <a:blip r:embed="rId18">
            <a:extLst>
              <a:ext uri="{28A0092B-C50C-407E-A947-70E740481C1C}">
                <a14:useLocalDpi xmlns:a14="http://schemas.microsoft.com/office/drawing/2010/main" val="0"/>
              </a:ext>
            </a:extLst>
          </a:blip>
          <a:srcRect/>
          <a:stretch>
            <a:fillRect/>
          </a:stretch>
        </p:blipFill>
        <p:spPr bwMode="auto">
          <a:xfrm>
            <a:off x="3432175" y="4279900"/>
            <a:ext cx="190500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3321" name="Text Box 8"/>
          <p:cNvSpPr txBox="1">
            <a:spLocks noChangeArrowheads="1"/>
          </p:cNvSpPr>
          <p:nvPr>
            <p:custDataLst>
              <p:tags r:id="rId8"/>
            </p:custDataLst>
          </p:nvPr>
        </p:nvSpPr>
        <p:spPr bwMode="auto">
          <a:xfrm>
            <a:off x="5568950" y="4257676"/>
            <a:ext cx="13716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t">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eaLnBrk="1" hangingPunct="1">
              <a:spcBef>
                <a:spcPts val="1500"/>
              </a:spcBef>
            </a:pPr>
            <a:r>
              <a:rPr lang="fr-FR" altLang="fr-FR" b="1">
                <a:solidFill>
                  <a:srgbClr val="FFC000"/>
                </a:solidFill>
                <a:latin typeface="Times New Roman"/>
                <a:ea typeface="MS Gothic"/>
                <a:cs typeface="Times New Roman"/>
              </a:rPr>
              <a:t>950$/an</a:t>
            </a:r>
          </a:p>
        </p:txBody>
      </p:sp>
      <p:pic>
        <p:nvPicPr>
          <p:cNvPr id="13322" name="Picture 9"/>
          <p:cNvPicPr>
            <a:picLocks noChangeAspect="1" noChangeArrowheads="1"/>
          </p:cNvPicPr>
          <p:nvPr>
            <p:custDataLst>
              <p:tags r:id="rId9"/>
            </p:custDataLst>
          </p:nvPr>
        </p:nvPicPr>
        <p:blipFill>
          <a:blip r:embed="rId19">
            <a:extLst>
              <a:ext uri="{28A0092B-C50C-407E-A947-70E740481C1C}">
                <a14:useLocalDpi xmlns:a14="http://schemas.microsoft.com/office/drawing/2010/main" val="0"/>
              </a:ext>
            </a:extLst>
          </a:blip>
          <a:srcRect/>
          <a:stretch>
            <a:fillRect/>
          </a:stretch>
        </p:blipFill>
        <p:spPr bwMode="auto">
          <a:xfrm>
            <a:off x="7220767" y="4074512"/>
            <a:ext cx="2149475"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3323" name="Picture 10"/>
          <p:cNvPicPr>
            <a:picLocks noChangeAspect="1" noChangeArrowheads="1"/>
          </p:cNvPicPr>
          <p:nvPr>
            <p:custDataLst>
              <p:tags r:id="rId10"/>
            </p:custDataLst>
          </p:nvPr>
        </p:nvPicPr>
        <p:blipFill>
          <a:blip r:embed="rId20">
            <a:extLst>
              <a:ext uri="{28A0092B-C50C-407E-A947-70E740481C1C}">
                <a14:useLocalDpi xmlns:a14="http://schemas.microsoft.com/office/drawing/2010/main" val="0"/>
              </a:ext>
            </a:extLst>
          </a:blip>
          <a:srcRect/>
          <a:stretch>
            <a:fillRect/>
          </a:stretch>
        </p:blipFill>
        <p:spPr bwMode="auto">
          <a:xfrm>
            <a:off x="7219950" y="2159000"/>
            <a:ext cx="1905000"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3324" name="Picture 11"/>
          <p:cNvPicPr>
            <a:picLocks noChangeAspect="1" noChangeArrowheads="1"/>
          </p:cNvPicPr>
          <p:nvPr>
            <p:custDataLst>
              <p:tags r:id="rId11"/>
            </p:custDataLst>
          </p:nvPr>
        </p:nvPicPr>
        <p:blipFill>
          <a:blip r:embed="rId21">
            <a:grayscl/>
            <a:biLevel thresh="50000"/>
            <a:extLst>
              <a:ext uri="{28A0092B-C50C-407E-A947-70E740481C1C}">
                <a14:useLocalDpi xmlns:a14="http://schemas.microsoft.com/office/drawing/2010/main" val="0"/>
              </a:ext>
            </a:extLst>
          </a:blip>
          <a:srcRect/>
          <a:stretch>
            <a:fillRect/>
          </a:stretch>
        </p:blipFill>
        <p:spPr bwMode="auto">
          <a:xfrm>
            <a:off x="953056" y="5036217"/>
            <a:ext cx="1369141" cy="1348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3325" name="Picture 13"/>
          <p:cNvPicPr>
            <a:picLocks noChangeAspect="1" noChangeArrowheads="1"/>
          </p:cNvPicPr>
          <p:nvPr>
            <p:custDataLst>
              <p:tags r:id="rId12"/>
            </p:custDataLst>
          </p:nvPr>
        </p:nvPicPr>
        <p:blipFill>
          <a:blip r:embed="rId22">
            <a:extLst>
              <a:ext uri="{28A0092B-C50C-407E-A947-70E740481C1C}">
                <a14:useLocalDpi xmlns:a14="http://schemas.microsoft.com/office/drawing/2010/main" val="0"/>
              </a:ext>
            </a:extLst>
          </a:blip>
          <a:srcRect/>
          <a:stretch>
            <a:fillRect/>
          </a:stretch>
        </p:blipFill>
        <p:spPr bwMode="auto">
          <a:xfrm>
            <a:off x="5519739" y="2708276"/>
            <a:ext cx="1368425"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6" name="Picture 14"/>
          <p:cNvPicPr>
            <a:picLocks noChangeAspect="1" noChangeArrowheads="1"/>
          </p:cNvPicPr>
          <p:nvPr>
            <p:custDataLst>
              <p:tags r:id="rId13"/>
            </p:custDataLst>
          </p:nvPr>
        </p:nvPicPr>
        <p:blipFill>
          <a:blip r:embed="rId23">
            <a:extLst>
              <a:ext uri="{28A0092B-C50C-407E-A947-70E740481C1C}">
                <a14:useLocalDpi xmlns:a14="http://schemas.microsoft.com/office/drawing/2010/main" val="0"/>
              </a:ext>
            </a:extLst>
          </a:blip>
          <a:srcRect/>
          <a:stretch>
            <a:fillRect/>
          </a:stretch>
        </p:blipFill>
        <p:spPr bwMode="auto">
          <a:xfrm>
            <a:off x="8472488" y="3141664"/>
            <a:ext cx="1979612" cy="102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 1"/>
          <p:cNvPicPr>
            <a:picLocks noChangeAspect="1"/>
          </p:cNvPicPr>
          <p:nvPr>
            <p:custDataLst>
              <p:tags r:id="rId14"/>
            </p:custDataLst>
          </p:nvPr>
        </p:nvPicPr>
        <p:blipFill>
          <a:blip r:embed="rId24"/>
          <a:stretch>
            <a:fillRect/>
          </a:stretch>
        </p:blipFill>
        <p:spPr>
          <a:xfrm>
            <a:off x="290389" y="5036216"/>
            <a:ext cx="2408385" cy="1348696"/>
          </a:xfrm>
          <a:prstGeom prst="rect">
            <a:avLst/>
          </a:prstGeom>
        </p:spPr>
      </p:pic>
    </p:spTree>
    <p:extLst>
      <p:ext uri="{BB962C8B-B14F-4D97-AF65-F5344CB8AC3E}">
        <p14:creationId xmlns:p14="http://schemas.microsoft.com/office/powerpoint/2010/main" val="361390618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a:solidFill>
                  <a:schemeClr val="tx1">
                    <a:lumMod val="75000"/>
                    <a:lumOff val="25000"/>
                  </a:schemeClr>
                </a:solidFill>
              </a:rPr>
              <a:t>Objectifs</a:t>
            </a:r>
          </a:p>
        </p:txBody>
      </p:sp>
      <p:cxnSp>
        <p:nvCxnSpPr>
          <p:cNvPr id="9" name="Connecteur droit 8">
            <a:extLst>
              <a:ext uri="{FF2B5EF4-FFF2-40B4-BE49-F238E27FC236}">
                <a16:creationId xmlns:a16="http://schemas.microsoft.com/office/drawing/2014/main" id="{A045EB62-6D11-4AEE-AB49-5373C019C4DE}"/>
              </a:ext>
            </a:extLst>
          </p:cNvPr>
          <p:cNvCxnSpPr>
            <a:cxnSpLocks/>
          </p:cNvCxnSpPr>
          <p:nvPr>
            <p:custDataLst>
              <p:tags r:id="rId2"/>
            </p:custDataLst>
          </p:nvPr>
        </p:nvCxnSpPr>
        <p:spPr>
          <a:xfrm>
            <a:off x="6209731" y="2197290"/>
            <a:ext cx="0" cy="4217432"/>
          </a:xfrm>
          <a:prstGeom prst="line">
            <a:avLst/>
          </a:prstGeom>
          <a:ln w="50800">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AutoShape 4">
            <a:extLst>
              <a:ext uri="{FF2B5EF4-FFF2-40B4-BE49-F238E27FC236}">
                <a16:creationId xmlns:a16="http://schemas.microsoft.com/office/drawing/2014/main" id="{BD4BD1E9-4040-441D-A6AC-08AAE79ADF97}"/>
              </a:ext>
            </a:extLst>
          </p:cNvPr>
          <p:cNvSpPr>
            <a:spLocks noChangeArrowheads="1"/>
          </p:cNvSpPr>
          <p:nvPr>
            <p:custDataLst>
              <p:tags r:id="rId3"/>
            </p:custDataLst>
          </p:nvPr>
        </p:nvSpPr>
        <p:spPr bwMode="auto">
          <a:xfrm rot="10644934" flipH="1">
            <a:off x="1743695" y="2229505"/>
            <a:ext cx="3907200" cy="2567406"/>
          </a:xfrm>
          <a:prstGeom prst="cloudCallout">
            <a:avLst>
              <a:gd name="adj1" fmla="val -40759"/>
              <a:gd name="adj2" fmla="val -67523"/>
            </a:avLst>
          </a:prstGeom>
          <a:solidFill>
            <a:srgbClr val="FFFFFF"/>
          </a:solidFill>
          <a:ln w="9360" cap="sq">
            <a:solidFill>
              <a:srgbClr val="000000"/>
            </a:solidFill>
            <a:miter lim="800000"/>
            <a:headEnd/>
            <a:tailEnd/>
          </a:ln>
        </p:spPr>
        <p:txBody>
          <a:bodyPr wrap="none" anchor="ctr"/>
          <a:lstStyle/>
          <a:p>
            <a:endParaRPr lang="fr-CA" altLang="fr-FR"/>
          </a:p>
        </p:txBody>
      </p:sp>
      <p:pic>
        <p:nvPicPr>
          <p:cNvPr id="11" name="Image 10">
            <a:extLst>
              <a:ext uri="{FF2B5EF4-FFF2-40B4-BE49-F238E27FC236}">
                <a16:creationId xmlns:a16="http://schemas.microsoft.com/office/drawing/2014/main" id="{598FBCE9-8AE3-4B86-B418-5E09A686A910}"/>
              </a:ext>
            </a:extLst>
          </p:cNvPr>
          <p:cNvPicPr>
            <a:picLocks noChangeAspect="1"/>
          </p:cNvPicPr>
          <p:nvPr>
            <p:custDataLst>
              <p:tags r:id="rId4"/>
            </p:custDataLst>
          </p:nvPr>
        </p:nvPicPr>
        <p:blipFill>
          <a:blip r:embed="rId14">
            <a:extLst>
              <a:ext uri="{BEBA8EAE-BF5A-486C-A8C5-ECC9F3942E4B}">
                <a14:imgProps xmlns:a14="http://schemas.microsoft.com/office/drawing/2010/main">
                  <a14:imgLayer r:embed="rId15">
                    <a14:imgEffect>
                      <a14:saturation sat="0"/>
                    </a14:imgEffect>
                  </a14:imgLayer>
                </a14:imgProps>
              </a:ext>
            </a:extLst>
          </a:blip>
          <a:stretch>
            <a:fillRect/>
          </a:stretch>
        </p:blipFill>
        <p:spPr>
          <a:xfrm>
            <a:off x="2517631" y="2810221"/>
            <a:ext cx="2271296" cy="1592967"/>
          </a:xfrm>
          <a:prstGeom prst="rect">
            <a:avLst/>
          </a:prstGeom>
        </p:spPr>
      </p:pic>
      <p:pic>
        <p:nvPicPr>
          <p:cNvPr id="12" name="Image 11">
            <a:extLst>
              <a:ext uri="{FF2B5EF4-FFF2-40B4-BE49-F238E27FC236}">
                <a16:creationId xmlns:a16="http://schemas.microsoft.com/office/drawing/2014/main" id="{53E4F833-7E2C-426F-8234-CF10E9852097}"/>
              </a:ext>
            </a:extLst>
          </p:cNvPr>
          <p:cNvPicPr>
            <a:picLocks noChangeAspect="1"/>
          </p:cNvPicPr>
          <p:nvPr>
            <p:custDataLst>
              <p:tags r:id="rId5"/>
            </p:custDataLst>
          </p:nvPr>
        </p:nvPicPr>
        <p:blipFill>
          <a:blip r:embed="rId16"/>
          <a:stretch>
            <a:fillRect/>
          </a:stretch>
        </p:blipFill>
        <p:spPr>
          <a:xfrm>
            <a:off x="6778814" y="3223429"/>
            <a:ext cx="3967413" cy="2625399"/>
          </a:xfrm>
          <a:prstGeom prst="rect">
            <a:avLst/>
          </a:prstGeom>
        </p:spPr>
      </p:pic>
      <p:pic>
        <p:nvPicPr>
          <p:cNvPr id="15" name="Picture 11">
            <a:extLst>
              <a:ext uri="{FF2B5EF4-FFF2-40B4-BE49-F238E27FC236}">
                <a16:creationId xmlns:a16="http://schemas.microsoft.com/office/drawing/2014/main" id="{659B8FC4-327A-4AFC-B7A3-E0BFA4AA19CE}"/>
              </a:ext>
            </a:extLst>
          </p:cNvPr>
          <p:cNvPicPr>
            <a:picLocks noChangeAspect="1" noChangeArrowheads="1"/>
          </p:cNvPicPr>
          <p:nvPr>
            <p:custDataLst>
              <p:tags r:id="rId6"/>
            </p:custDataLst>
          </p:nvPr>
        </p:nvPicPr>
        <p:blipFill>
          <a:blip r:embed="rId17">
            <a:extLst>
              <a:ext uri="{28A0092B-C50C-407E-A947-70E740481C1C}">
                <a14:useLocalDpi xmlns:a14="http://schemas.microsoft.com/office/drawing/2010/main" val="0"/>
              </a:ext>
            </a:extLst>
          </a:blip>
          <a:srcRect/>
          <a:stretch>
            <a:fillRect/>
          </a:stretch>
        </p:blipFill>
        <p:spPr bwMode="auto">
          <a:xfrm>
            <a:off x="6973033" y="2197290"/>
            <a:ext cx="1589088"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6" name="Picture 11">
            <a:extLst>
              <a:ext uri="{FF2B5EF4-FFF2-40B4-BE49-F238E27FC236}">
                <a16:creationId xmlns:a16="http://schemas.microsoft.com/office/drawing/2014/main" id="{357F7C71-8B13-415A-8189-ADFCE78105E8}"/>
              </a:ext>
            </a:extLst>
          </p:cNvPr>
          <p:cNvPicPr>
            <a:picLocks noChangeAspect="1" noChangeArrowheads="1"/>
          </p:cNvPicPr>
          <p:nvPr>
            <p:custDataLst>
              <p:tags r:id="rId7"/>
            </p:custDataLst>
          </p:nvPr>
        </p:nvPicPr>
        <p:blipFill>
          <a:blip r:embed="rId17">
            <a:extLst>
              <a:ext uri="{28A0092B-C50C-407E-A947-70E740481C1C}">
                <a14:useLocalDpi xmlns:a14="http://schemas.microsoft.com/office/drawing/2010/main" val="0"/>
              </a:ext>
            </a:extLst>
          </a:blip>
          <a:srcRect/>
          <a:stretch>
            <a:fillRect/>
          </a:stretch>
        </p:blipFill>
        <p:spPr bwMode="auto">
          <a:xfrm>
            <a:off x="8819637" y="2161202"/>
            <a:ext cx="1589088"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7" name="Picture 11">
            <a:extLst>
              <a:ext uri="{FF2B5EF4-FFF2-40B4-BE49-F238E27FC236}">
                <a16:creationId xmlns:a16="http://schemas.microsoft.com/office/drawing/2014/main" id="{210BB1A7-AC64-4CF1-B6F2-E58C79BC91E5}"/>
              </a:ext>
            </a:extLst>
          </p:cNvPr>
          <p:cNvPicPr>
            <a:picLocks noChangeAspect="1" noChangeArrowheads="1"/>
          </p:cNvPicPr>
          <p:nvPr>
            <p:custDataLst>
              <p:tags r:id="rId8"/>
            </p:custDataLst>
          </p:nvPr>
        </p:nvPicPr>
        <p:blipFill>
          <a:blip r:embed="rId17">
            <a:extLst>
              <a:ext uri="{28A0092B-C50C-407E-A947-70E740481C1C}">
                <a14:useLocalDpi xmlns:a14="http://schemas.microsoft.com/office/drawing/2010/main" val="0"/>
              </a:ext>
            </a:extLst>
          </a:blip>
          <a:srcRect/>
          <a:stretch>
            <a:fillRect/>
          </a:stretch>
        </p:blipFill>
        <p:spPr bwMode="auto">
          <a:xfrm>
            <a:off x="7936328" y="2179246"/>
            <a:ext cx="1589088"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2" name="Image 21">
            <a:extLst>
              <a:ext uri="{FF2B5EF4-FFF2-40B4-BE49-F238E27FC236}">
                <a16:creationId xmlns:a16="http://schemas.microsoft.com/office/drawing/2014/main" id="{6037ED76-6CC7-4C9F-BB80-30AE5FC0C3F8}"/>
              </a:ext>
            </a:extLst>
          </p:cNvPr>
          <p:cNvPicPr>
            <a:picLocks noChangeAspect="1"/>
          </p:cNvPicPr>
          <p:nvPr>
            <p:custDataLst>
              <p:tags r:id="rId9"/>
            </p:custDataLst>
          </p:nvPr>
        </p:nvPicPr>
        <p:blipFill>
          <a:blip r:embed="rId18">
            <a:extLst>
              <a:ext uri="{28A0092B-C50C-407E-A947-70E740481C1C}">
                <a14:useLocalDpi xmlns:a14="http://schemas.microsoft.com/office/drawing/2010/main" val="0"/>
              </a:ext>
            </a:extLst>
          </a:blip>
          <a:stretch>
            <a:fillRect/>
          </a:stretch>
        </p:blipFill>
        <p:spPr>
          <a:xfrm flipH="1">
            <a:off x="614860" y="5310460"/>
            <a:ext cx="1661826" cy="1443167"/>
          </a:xfrm>
          <a:prstGeom prst="rect">
            <a:avLst/>
          </a:prstGeom>
        </p:spPr>
      </p:pic>
      <p:sp>
        <p:nvSpPr>
          <p:cNvPr id="24" name="ZoneTexte 23">
            <a:extLst>
              <a:ext uri="{FF2B5EF4-FFF2-40B4-BE49-F238E27FC236}">
                <a16:creationId xmlns:a16="http://schemas.microsoft.com/office/drawing/2014/main" id="{12AFCD14-215F-4560-8ABF-44F96C16CD88}"/>
              </a:ext>
            </a:extLst>
          </p:cNvPr>
          <p:cNvSpPr txBox="1"/>
          <p:nvPr>
            <p:custDataLst>
              <p:tags r:id="rId10"/>
            </p:custDataLst>
          </p:nvPr>
        </p:nvSpPr>
        <p:spPr>
          <a:xfrm>
            <a:off x="3653279" y="6045390"/>
            <a:ext cx="1772529" cy="369332"/>
          </a:xfrm>
          <a:prstGeom prst="rect">
            <a:avLst/>
          </a:prstGeom>
          <a:noFill/>
        </p:spPr>
        <p:txBody>
          <a:bodyPr wrap="square" rtlCol="0">
            <a:spAutoFit/>
          </a:bodyPr>
          <a:lstStyle/>
          <a:p>
            <a:r>
              <a:rPr lang="fr-CA" b="1">
                <a:solidFill>
                  <a:schemeClr val="tx1">
                    <a:lumMod val="75000"/>
                    <a:lumOff val="25000"/>
                  </a:schemeClr>
                </a:solidFill>
                <a:latin typeface="Century Gothic" panose="020B0502020202020204" pitchFamily="34" charset="0"/>
              </a:rPr>
              <a:t>Rêve</a:t>
            </a:r>
          </a:p>
        </p:txBody>
      </p:sp>
      <p:sp>
        <p:nvSpPr>
          <p:cNvPr id="25" name="ZoneTexte 24">
            <a:extLst>
              <a:ext uri="{FF2B5EF4-FFF2-40B4-BE49-F238E27FC236}">
                <a16:creationId xmlns:a16="http://schemas.microsoft.com/office/drawing/2014/main" id="{5B8242BB-F071-42E7-9CA4-DBE5E3504E0C}"/>
              </a:ext>
            </a:extLst>
          </p:cNvPr>
          <p:cNvSpPr txBox="1"/>
          <p:nvPr>
            <p:custDataLst>
              <p:tags r:id="rId11"/>
            </p:custDataLst>
          </p:nvPr>
        </p:nvSpPr>
        <p:spPr>
          <a:xfrm>
            <a:off x="7675856" y="6089525"/>
            <a:ext cx="1772529" cy="369332"/>
          </a:xfrm>
          <a:prstGeom prst="rect">
            <a:avLst/>
          </a:prstGeom>
          <a:noFill/>
        </p:spPr>
        <p:txBody>
          <a:bodyPr wrap="square" rtlCol="0">
            <a:spAutoFit/>
          </a:bodyPr>
          <a:lstStyle/>
          <a:p>
            <a:r>
              <a:rPr lang="fr-CA" b="1">
                <a:solidFill>
                  <a:schemeClr val="tx1">
                    <a:lumMod val="75000"/>
                    <a:lumOff val="25000"/>
                  </a:schemeClr>
                </a:solidFill>
                <a:latin typeface="Century Gothic" panose="020B0502020202020204" pitchFamily="34" charset="0"/>
              </a:rPr>
              <a:t>Réalité</a:t>
            </a:r>
          </a:p>
        </p:txBody>
      </p:sp>
    </p:spTree>
    <p:extLst>
      <p:ext uri="{BB962C8B-B14F-4D97-AF65-F5344CB8AC3E}">
        <p14:creationId xmlns:p14="http://schemas.microsoft.com/office/powerpoint/2010/main" val="27428062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
          <p:cNvSpPr txBox="1">
            <a:spLocks noChangeArrowheads="1"/>
          </p:cNvSpPr>
          <p:nvPr>
            <p:custDataLst>
              <p:tags r:id="rId1"/>
            </p:custDataLst>
          </p:nvPr>
        </p:nvSpPr>
        <p:spPr bwMode="auto">
          <a:xfrm>
            <a:off x="8077201" y="6248401"/>
            <a:ext cx="189547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algn="r" eaLnBrk="1" hangingPunct="1">
              <a:buClrTx/>
              <a:buFontTx/>
              <a:buNone/>
            </a:pPr>
            <a:endParaRPr lang="fr-FR" altLang="fr-FR" sz="1400">
              <a:solidFill>
                <a:srgbClr val="000000"/>
              </a:solidFill>
              <a:ea typeface="Arial Unicode MS" panose="020B0604020202020204" pitchFamily="34" charset="-128"/>
              <a:cs typeface="Arial Unicode MS" panose="020B0604020202020204" pitchFamily="34" charset="-128"/>
            </a:endParaRPr>
          </a:p>
        </p:txBody>
      </p:sp>
      <p:sp>
        <p:nvSpPr>
          <p:cNvPr id="13315" name="Text Box 2"/>
          <p:cNvSpPr txBox="1">
            <a:spLocks noChangeArrowheads="1"/>
          </p:cNvSpPr>
          <p:nvPr>
            <p:custDataLst>
              <p:tags r:id="rId2"/>
            </p:custDataLst>
          </p:nvPr>
        </p:nvSpPr>
        <p:spPr bwMode="auto">
          <a:xfrm>
            <a:off x="2162176" y="522513"/>
            <a:ext cx="7770813" cy="1017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algn="ctr" eaLnBrk="1" hangingPunct="1">
              <a:buClrTx/>
              <a:buFontTx/>
              <a:buNone/>
            </a:pPr>
            <a:r>
              <a:rPr lang="fr-FR" altLang="fr-FR" sz="3200" b="1">
                <a:solidFill>
                  <a:srgbClr val="000000"/>
                </a:solidFill>
                <a:latin typeface="+mn-lt"/>
              </a:rPr>
              <a:t>ASSURANCE</a:t>
            </a:r>
            <a:br>
              <a:rPr lang="fr-FR" altLang="fr-FR" sz="3200" b="1">
                <a:solidFill>
                  <a:srgbClr val="000000"/>
                </a:solidFill>
                <a:latin typeface="+mn-lt"/>
              </a:rPr>
            </a:br>
            <a:r>
              <a:rPr lang="fr-FR" altLang="fr-FR" sz="3200" b="1">
                <a:solidFill>
                  <a:srgbClr val="000000"/>
                </a:solidFill>
                <a:latin typeface="+mn-lt"/>
              </a:rPr>
              <a:t>COMPARER LES PRIX!</a:t>
            </a:r>
          </a:p>
        </p:txBody>
      </p:sp>
      <p:sp>
        <p:nvSpPr>
          <p:cNvPr id="3" name="ZoneTexte 2">
            <a:extLst>
              <a:ext uri="{FF2B5EF4-FFF2-40B4-BE49-F238E27FC236}">
                <a16:creationId xmlns:a16="http://schemas.microsoft.com/office/drawing/2014/main" id="{FA3F23CA-3A85-4349-94D1-448B4CBC4789}"/>
              </a:ext>
            </a:extLst>
          </p:cNvPr>
          <p:cNvSpPr txBox="1"/>
          <p:nvPr/>
        </p:nvSpPr>
        <p:spPr>
          <a:xfrm>
            <a:off x="4983192" y="4034286"/>
            <a:ext cx="29013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dirty="0">
                <a:latin typeface="Century Gothic"/>
              </a:rPr>
              <a:t>Courtier d'assurance</a:t>
            </a:r>
          </a:p>
        </p:txBody>
      </p:sp>
      <p:pic>
        <p:nvPicPr>
          <p:cNvPr id="4" name="Image 4" descr="Étudiant travaillant sur ordinateur">
            <a:extLst>
              <a:ext uri="{FF2B5EF4-FFF2-40B4-BE49-F238E27FC236}">
                <a16:creationId xmlns:a16="http://schemas.microsoft.com/office/drawing/2014/main" id="{EF392012-23B3-46F0-90B2-0876D7C036BB}"/>
              </a:ext>
            </a:extLst>
          </p:cNvPr>
          <p:cNvPicPr>
            <a:picLocks noChangeAspect="1"/>
          </p:cNvPicPr>
          <p:nvPr/>
        </p:nvPicPr>
        <p:blipFill>
          <a:blip r:embed="rId5"/>
          <a:stretch>
            <a:fillRect/>
          </a:stretch>
        </p:blipFill>
        <p:spPr>
          <a:xfrm>
            <a:off x="1676400" y="2973187"/>
            <a:ext cx="2743199" cy="1975550"/>
          </a:xfrm>
          <a:prstGeom prst="rect">
            <a:avLst/>
          </a:prstGeom>
        </p:spPr>
      </p:pic>
    </p:spTree>
    <p:extLst>
      <p:ext uri="{BB962C8B-B14F-4D97-AF65-F5344CB8AC3E}">
        <p14:creationId xmlns:p14="http://schemas.microsoft.com/office/powerpoint/2010/main" val="18211042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a:xfrm>
            <a:off x="476688" y="1124934"/>
            <a:ext cx="10993549" cy="1475014"/>
          </a:xfrm>
        </p:spPr>
        <p:txBody>
          <a:bodyPr>
            <a:norm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CA" b="1">
                <a:solidFill>
                  <a:schemeClr val="tx1">
                    <a:lumMod val="75000"/>
                    <a:lumOff val="25000"/>
                  </a:schemeClr>
                </a:solidFill>
                <a:latin typeface="Century Gothic" pitchFamily="32" charset="0"/>
              </a:rPr>
              <a:t>Des questions?</a:t>
            </a:r>
            <a:br>
              <a:rPr lang="fr-CA" b="1">
                <a:solidFill>
                  <a:srgbClr val="000000"/>
                </a:solidFill>
                <a:latin typeface="Century Gothic" pitchFamily="32" charset="0"/>
              </a:rPr>
            </a:br>
            <a:endParaRPr lang="fr-CA"/>
          </a:p>
        </p:txBody>
      </p:sp>
      <p:pic>
        <p:nvPicPr>
          <p:cNvPr id="6" name="Image 5"/>
          <p:cNvPicPr>
            <a:picLocks noChangeAspect="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21943" y="3082868"/>
            <a:ext cx="3916737" cy="3332335"/>
          </a:xfrm>
          <a:prstGeom prst="rect">
            <a:avLst/>
          </a:prstGeom>
        </p:spPr>
      </p:pic>
      <p:sp>
        <p:nvSpPr>
          <p:cNvPr id="3" name="ZoneTexte 2"/>
          <p:cNvSpPr txBox="1"/>
          <p:nvPr>
            <p:custDataLst>
              <p:tags r:id="rId3"/>
            </p:custDataLst>
          </p:nvPr>
        </p:nvSpPr>
        <p:spPr>
          <a:xfrm>
            <a:off x="4396154" y="3074963"/>
            <a:ext cx="7216725" cy="3778150"/>
          </a:xfrm>
          <a:prstGeom prst="rect">
            <a:avLst/>
          </a:prstGeom>
          <a:noFill/>
        </p:spPr>
        <p:txBody>
          <a:bodyPr wrap="square" rtlCol="0">
            <a:spAutoFit/>
          </a:bodyPr>
          <a:lstStyle/>
          <a:p>
            <a:pPr>
              <a:lnSpc>
                <a:spcPct val="102000"/>
              </a:lnSpc>
              <a:spcBef>
                <a:spcPts val="800"/>
              </a:spcBef>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r>
              <a:rPr lang="fr-FR">
                <a:solidFill>
                  <a:schemeClr val="tx1">
                    <a:lumMod val="75000"/>
                    <a:lumOff val="25000"/>
                  </a:schemeClr>
                </a:solidFill>
                <a:latin typeface="Century Gothic" pitchFamily="32" charset="0"/>
              </a:rPr>
              <a:t>200 de Salaberry, bureau 124</a:t>
            </a:r>
          </a:p>
          <a:p>
            <a:pPr>
              <a:lnSpc>
                <a:spcPct val="102000"/>
              </a:lnSpc>
              <a:spcBef>
                <a:spcPts val="800"/>
              </a:spcBef>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r>
              <a:rPr lang="fr-FR">
                <a:solidFill>
                  <a:schemeClr val="tx1">
                    <a:lumMod val="75000"/>
                    <a:lumOff val="25000"/>
                  </a:schemeClr>
                </a:solidFill>
                <a:latin typeface="Century Gothic" pitchFamily="32" charset="0"/>
              </a:rPr>
              <a:t>Joliette, Québec, J6E 4G1</a:t>
            </a:r>
          </a:p>
          <a:p>
            <a:pPr>
              <a:lnSpc>
                <a:spcPct val="102000"/>
              </a:lnSpc>
              <a:spcBef>
                <a:spcPts val="800"/>
              </a:spcBef>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r>
              <a:rPr lang="fr-FR" sz="1600">
                <a:solidFill>
                  <a:schemeClr val="tx1">
                    <a:lumMod val="75000"/>
                    <a:lumOff val="25000"/>
                  </a:schemeClr>
                </a:solidFill>
                <a:latin typeface="Century Gothic" pitchFamily="32" charset="0"/>
              </a:rPr>
              <a:t>Points de service à Repentigny et Mascouche sur rendez-vous</a:t>
            </a:r>
          </a:p>
          <a:p>
            <a:pPr>
              <a:lnSpc>
                <a:spcPct val="102000"/>
              </a:lnSpc>
              <a:spcBef>
                <a:spcPts val="800"/>
              </a:spcBef>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endParaRPr lang="fr-FR" sz="900">
              <a:solidFill>
                <a:schemeClr val="tx1">
                  <a:lumMod val="75000"/>
                  <a:lumOff val="25000"/>
                </a:schemeClr>
              </a:solidFill>
              <a:latin typeface="Century Gothic" pitchFamily="32" charset="0"/>
            </a:endParaRPr>
          </a:p>
          <a:p>
            <a:pPr>
              <a:lnSpc>
                <a:spcPct val="102000"/>
              </a:lnSpc>
              <a:spcBef>
                <a:spcPts val="800"/>
              </a:spcBef>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r>
              <a:rPr lang="fr-FR">
                <a:solidFill>
                  <a:schemeClr val="tx1">
                    <a:lumMod val="75000"/>
                    <a:lumOff val="25000"/>
                  </a:schemeClr>
                </a:solidFill>
                <a:latin typeface="Century Gothic" pitchFamily="32" charset="0"/>
              </a:rPr>
              <a:t>450 756-1333 | 1 866 414-1333</a:t>
            </a:r>
          </a:p>
          <a:p>
            <a:pPr>
              <a:lnSpc>
                <a:spcPct val="102000"/>
              </a:lnSpc>
              <a:spcBef>
                <a:spcPts val="800"/>
              </a:spcBef>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r>
              <a:rPr lang="fr-FR">
                <a:solidFill>
                  <a:schemeClr val="tx1">
                    <a:lumMod val="75000"/>
                    <a:lumOff val="25000"/>
                  </a:schemeClr>
                </a:solidFill>
                <a:latin typeface="Century Gothic" pitchFamily="32" charset="0"/>
              </a:rPr>
              <a:t>info@aceflanaudiere.ca</a:t>
            </a:r>
          </a:p>
          <a:p>
            <a:pPr>
              <a:lnSpc>
                <a:spcPct val="102000"/>
              </a:lnSpc>
              <a:spcBef>
                <a:spcPts val="800"/>
              </a:spcBef>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r>
              <a:rPr lang="fr-FR" u="sng">
                <a:solidFill>
                  <a:schemeClr val="tx1">
                    <a:lumMod val="75000"/>
                    <a:lumOff val="25000"/>
                  </a:schemeClr>
                </a:solidFill>
                <a:latin typeface="Century Gothic" pitchFamily="32" charset="0"/>
              </a:rPr>
              <a:t>www.aceflanaudiere.ca</a:t>
            </a:r>
          </a:p>
          <a:p>
            <a:pPr>
              <a:lnSpc>
                <a:spcPct val="102000"/>
              </a:lnSpc>
              <a:spcBef>
                <a:spcPts val="800"/>
              </a:spcBef>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endParaRPr lang="fr-FR" sz="900" u="sng">
              <a:solidFill>
                <a:schemeClr val="tx1">
                  <a:lumMod val="75000"/>
                  <a:lumOff val="25000"/>
                </a:schemeClr>
              </a:solidFill>
              <a:latin typeface="Century Gothic" pitchFamily="32" charset="0"/>
            </a:endParaRPr>
          </a:p>
          <a:p>
            <a:pPr>
              <a:lnSpc>
                <a:spcPct val="102000"/>
              </a:lnSpc>
              <a:spcBef>
                <a:spcPts val="800"/>
              </a:spcBef>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r>
              <a:rPr lang="fr-FR" b="1">
                <a:solidFill>
                  <a:schemeClr val="tx1">
                    <a:lumMod val="75000"/>
                    <a:lumOff val="25000"/>
                  </a:schemeClr>
                </a:solidFill>
                <a:latin typeface="Century Gothic" pitchFamily="32" charset="0"/>
              </a:rPr>
              <a:t>Ce document ne peut être reproduit en totalité ou en partie sans l’autorisation de l’ACEF Lanaudière. </a:t>
            </a:r>
            <a:r>
              <a:rPr lang="fr-FR" b="1">
                <a:solidFill>
                  <a:srgbClr val="FF0000"/>
                </a:solidFill>
                <a:latin typeface="Century Gothic" pitchFamily="32" charset="0"/>
                <a:sym typeface="Wingdings" panose="05000000000000000000" pitchFamily="2" charset="2"/>
              </a:rPr>
              <a:t>© ACEF Lanaudière</a:t>
            </a:r>
            <a:endParaRPr lang="fr-FR" b="1">
              <a:solidFill>
                <a:srgbClr val="FF0000"/>
              </a:solidFill>
              <a:latin typeface="Century Gothic" pitchFamily="32" charset="0"/>
            </a:endParaRPr>
          </a:p>
          <a:p>
            <a:pPr>
              <a:lnSpc>
                <a:spcPct val="102000"/>
              </a:lnSpc>
              <a:spcBef>
                <a:spcPts val="800"/>
              </a:spcBef>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endParaRPr lang="fr-FR">
              <a:solidFill>
                <a:schemeClr val="tx1">
                  <a:lumMod val="75000"/>
                  <a:lumOff val="25000"/>
                </a:schemeClr>
              </a:solidFill>
              <a:latin typeface="Century Gothic" pitchFamily="32" charset="0"/>
            </a:endParaRPr>
          </a:p>
        </p:txBody>
      </p:sp>
      <p:pic>
        <p:nvPicPr>
          <p:cNvPr id="8" name="Image 7"/>
          <p:cNvPicPr>
            <a:picLocks noChangeAspect="1"/>
          </p:cNvPicPr>
          <p:nvPr>
            <p:custDataLst>
              <p:tags r:id="rId4"/>
            </p:custDataLst>
          </p:nvPr>
        </p:nvPicPr>
        <p:blipFill>
          <a:blip r:embed="rId8">
            <a:extLst>
              <a:ext uri="{28A0092B-C50C-407E-A947-70E740481C1C}">
                <a14:useLocalDpi xmlns:a14="http://schemas.microsoft.com/office/drawing/2010/main" val="0"/>
              </a:ext>
            </a:extLst>
          </a:blip>
          <a:stretch>
            <a:fillRect/>
          </a:stretch>
        </p:blipFill>
        <p:spPr>
          <a:xfrm>
            <a:off x="9265658" y="4633073"/>
            <a:ext cx="665339" cy="684348"/>
          </a:xfrm>
          <a:prstGeom prst="rect">
            <a:avLst/>
          </a:prstGeom>
        </p:spPr>
      </p:pic>
    </p:spTree>
    <p:extLst>
      <p:ext uri="{BB962C8B-B14F-4D97-AF65-F5344CB8AC3E}">
        <p14:creationId xmlns:p14="http://schemas.microsoft.com/office/powerpoint/2010/main" val="20384568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a:solidFill>
                  <a:schemeClr val="bg2">
                    <a:lumMod val="50000"/>
                  </a:schemeClr>
                </a:solidFill>
              </a:rPr>
              <a:t>La carte débit </a:t>
            </a:r>
          </a:p>
        </p:txBody>
      </p:sp>
      <p:sp>
        <p:nvSpPr>
          <p:cNvPr id="3" name="Espace réservé du contenu 2"/>
          <p:cNvSpPr>
            <a:spLocks noGrp="1"/>
          </p:cNvSpPr>
          <p:nvPr>
            <p:ph idx="1"/>
            <p:custDataLst>
              <p:tags r:id="rId2"/>
            </p:custDataLst>
          </p:nvPr>
        </p:nvSpPr>
        <p:spPr>
          <a:xfrm>
            <a:off x="1980049" y="1665243"/>
            <a:ext cx="8135414" cy="4371872"/>
          </a:xfrm>
        </p:spPr>
        <p:txBody>
          <a:bodyPr>
            <a:normAutofit/>
          </a:bodyPr>
          <a:lstStyle/>
          <a:p>
            <a:r>
              <a:rPr lang="fr-CA" sz="2000">
                <a:latin typeface="Century Gothic" panose="020B0502020202020204" pitchFamily="34" charset="0"/>
              </a:rPr>
              <a:t>La </a:t>
            </a:r>
            <a:r>
              <a:rPr lang="fr-CA" sz="2000" b="1">
                <a:latin typeface="Century Gothic" panose="020B0502020202020204" pitchFamily="34" charset="0"/>
              </a:rPr>
              <a:t>carte</a:t>
            </a:r>
            <a:r>
              <a:rPr lang="fr-CA" sz="2000">
                <a:latin typeface="Century Gothic" panose="020B0502020202020204" pitchFamily="34" charset="0"/>
              </a:rPr>
              <a:t> de </a:t>
            </a:r>
            <a:r>
              <a:rPr lang="fr-CA" sz="2000" b="1">
                <a:latin typeface="Century Gothic" panose="020B0502020202020204" pitchFamily="34" charset="0"/>
              </a:rPr>
              <a:t>débit</a:t>
            </a:r>
            <a:r>
              <a:rPr lang="fr-CA" sz="2000">
                <a:latin typeface="Century Gothic" panose="020B0502020202020204" pitchFamily="34" charset="0"/>
              </a:rPr>
              <a:t> est une </a:t>
            </a:r>
            <a:r>
              <a:rPr lang="fr-CA" sz="2000" b="1">
                <a:latin typeface="Century Gothic" panose="020B0502020202020204" pitchFamily="34" charset="0"/>
              </a:rPr>
              <a:t>carte</a:t>
            </a:r>
            <a:r>
              <a:rPr lang="fr-CA" sz="2000">
                <a:latin typeface="Century Gothic" panose="020B0502020202020204" pitchFamily="34" charset="0"/>
              </a:rPr>
              <a:t> bancaire reliée au compte bancaire de son utilisateur. Elle permet d'effectuer des achats sans recourir à de l’argent comptant. </a:t>
            </a:r>
          </a:p>
        </p:txBody>
      </p:sp>
      <p:sp>
        <p:nvSpPr>
          <p:cNvPr id="2050" name="AutoShape 2" descr="Résultats de recherche d'images pour « carte débit image »"/>
          <p:cNvSpPr>
            <a:spLocks noChangeAspect="1" noChangeArrowheads="1"/>
          </p:cNvSpPr>
          <p:nvPr>
            <p:custDataLst>
              <p:tags r:id="rId3"/>
            </p:custDataLst>
          </p:nvPr>
        </p:nvSpPr>
        <p:spPr bwMode="auto">
          <a:xfrm>
            <a:off x="1664655" y="-131053"/>
            <a:ext cx="276509" cy="276510"/>
          </a:xfrm>
          <a:prstGeom prst="rect">
            <a:avLst/>
          </a:prstGeom>
          <a:noFill/>
        </p:spPr>
        <p:txBody>
          <a:bodyPr vert="horz" wrap="square" lIns="82953" tIns="41476" rIns="82953" bIns="41476" numCol="1" anchor="t" anchorCtr="0" compatLnSpc="1">
            <a:prstTxWarp prst="textNoShape">
              <a:avLst/>
            </a:prstTxWarp>
          </a:bodyPr>
          <a:lstStyle/>
          <a:p>
            <a:endParaRPr lang="fr-CA" sz="1633"/>
          </a:p>
        </p:txBody>
      </p:sp>
      <p:sp>
        <p:nvSpPr>
          <p:cNvPr id="2052" name="AutoShape 4" descr="Résultats de recherche d'images pour « carte débit image »"/>
          <p:cNvSpPr>
            <a:spLocks noChangeAspect="1" noChangeArrowheads="1"/>
          </p:cNvSpPr>
          <p:nvPr>
            <p:custDataLst>
              <p:tags r:id="rId4"/>
            </p:custDataLst>
          </p:nvPr>
        </p:nvSpPr>
        <p:spPr bwMode="auto">
          <a:xfrm>
            <a:off x="1664655" y="-131053"/>
            <a:ext cx="276509" cy="276510"/>
          </a:xfrm>
          <a:prstGeom prst="rect">
            <a:avLst/>
          </a:prstGeom>
          <a:noFill/>
        </p:spPr>
        <p:txBody>
          <a:bodyPr vert="horz" wrap="square" lIns="82953" tIns="41476" rIns="82953" bIns="41476" numCol="1" anchor="t" anchorCtr="0" compatLnSpc="1">
            <a:prstTxWarp prst="textNoShape">
              <a:avLst/>
            </a:prstTxWarp>
          </a:bodyPr>
          <a:lstStyle/>
          <a:p>
            <a:endParaRPr lang="fr-CA" sz="1633"/>
          </a:p>
        </p:txBody>
      </p:sp>
      <p:pic>
        <p:nvPicPr>
          <p:cNvPr id="2055" name="Picture 7" descr="C:\Users\Utilisateur\Desktop\interac.png"/>
          <p:cNvPicPr>
            <a:picLocks noChangeAspect="1" noChangeArrowheads="1"/>
          </p:cNvPicPr>
          <p:nvPr>
            <p:custDataLst>
              <p:tags r:id="rId5"/>
            </p:custDataLst>
          </p:nvPr>
        </p:nvPicPr>
        <p:blipFill>
          <a:blip r:embed="rId9" cstate="print"/>
          <a:srcRect/>
          <a:stretch>
            <a:fillRect/>
          </a:stretch>
        </p:blipFill>
        <p:spPr bwMode="auto">
          <a:xfrm>
            <a:off x="3180522" y="4678379"/>
            <a:ext cx="1710144" cy="1702543"/>
          </a:xfrm>
          <a:prstGeom prst="rect">
            <a:avLst/>
          </a:prstGeom>
          <a:noFill/>
        </p:spPr>
      </p:pic>
      <p:pic>
        <p:nvPicPr>
          <p:cNvPr id="7" name="Picture 10"/>
          <p:cNvPicPr>
            <a:picLocks noChangeAspect="1" noChangeArrowheads="1"/>
          </p:cNvPicPr>
          <p:nvPr>
            <p:custDataLst>
              <p:tags r:id="rId6"/>
            </p:custDataLst>
          </p:nvPr>
        </p:nvPicPr>
        <p:blipFill>
          <a:blip r:embed="rId10">
            <a:extLst>
              <a:ext uri="{28A0092B-C50C-407E-A947-70E740481C1C}">
                <a14:useLocalDpi xmlns:a14="http://schemas.microsoft.com/office/drawing/2010/main" val="0"/>
              </a:ext>
            </a:extLst>
          </a:blip>
          <a:srcRect/>
          <a:stretch>
            <a:fillRect/>
          </a:stretch>
        </p:blipFill>
        <p:spPr bwMode="auto">
          <a:xfrm>
            <a:off x="6601934" y="4626822"/>
            <a:ext cx="2813239" cy="17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33096207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506" name="Text Box 1"/>
          <p:cNvSpPr txBox="1">
            <a:spLocks noChangeArrowheads="1"/>
          </p:cNvSpPr>
          <p:nvPr>
            <p:custDataLst>
              <p:tags r:id="rId1"/>
            </p:custDataLst>
          </p:nvPr>
        </p:nvSpPr>
        <p:spPr bwMode="auto">
          <a:xfrm>
            <a:off x="8077201" y="6248401"/>
            <a:ext cx="189547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algn="r" eaLnBrk="1" hangingPunct="1">
              <a:buClrTx/>
              <a:buFontTx/>
              <a:buNone/>
            </a:pPr>
            <a:fld id="{99BF3740-2F59-4472-A5BE-68E79429B15D}" type="slidenum">
              <a:rPr lang="fr-FR" altLang="fr-FR" sz="1400">
                <a:solidFill>
                  <a:srgbClr val="000000"/>
                </a:solidFill>
                <a:ea typeface="Arial Unicode MS" panose="020B0604020202020204" pitchFamily="34" charset="-128"/>
                <a:cs typeface="Arial Unicode MS" panose="020B0604020202020204" pitchFamily="34" charset="-128"/>
              </a:rPr>
              <a:pPr algn="r" eaLnBrk="1" hangingPunct="1">
                <a:buClrTx/>
                <a:buFontTx/>
                <a:buNone/>
              </a:pPr>
              <a:t>53</a:t>
            </a:fld>
            <a:endParaRPr lang="fr-FR" altLang="fr-FR" sz="1400">
              <a:solidFill>
                <a:srgbClr val="000000"/>
              </a:solidFill>
              <a:ea typeface="Arial Unicode MS" panose="020B0604020202020204" pitchFamily="34" charset="-128"/>
              <a:cs typeface="Arial Unicode MS" panose="020B0604020202020204" pitchFamily="34" charset="-128"/>
            </a:endParaRPr>
          </a:p>
        </p:txBody>
      </p:sp>
      <p:sp>
        <p:nvSpPr>
          <p:cNvPr id="21507" name="Text Box 2"/>
          <p:cNvSpPr txBox="1">
            <a:spLocks noChangeArrowheads="1"/>
          </p:cNvSpPr>
          <p:nvPr>
            <p:custDataLst>
              <p:tags r:id="rId2"/>
            </p:custDataLst>
          </p:nvPr>
        </p:nvSpPr>
        <p:spPr bwMode="auto">
          <a:xfrm>
            <a:off x="2209801" y="463550"/>
            <a:ext cx="7770813"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algn="ctr" eaLnBrk="1" hangingPunct="1">
              <a:buClrTx/>
              <a:buFontTx/>
              <a:buNone/>
            </a:pPr>
            <a:r>
              <a:rPr lang="fr-FR" altLang="fr-FR" sz="4400" b="1">
                <a:solidFill>
                  <a:srgbClr val="000000"/>
                </a:solidFill>
              </a:rPr>
              <a:t>Précautions à prendre avec un particulier ou un commerçant</a:t>
            </a:r>
          </a:p>
        </p:txBody>
      </p:sp>
      <p:sp>
        <p:nvSpPr>
          <p:cNvPr id="21508" name="Text Box 3"/>
          <p:cNvSpPr txBox="1">
            <a:spLocks noChangeArrowheads="1"/>
          </p:cNvSpPr>
          <p:nvPr>
            <p:custDataLst>
              <p:tags r:id="rId3"/>
            </p:custDataLst>
          </p:nvPr>
        </p:nvSpPr>
        <p:spPr bwMode="auto">
          <a:xfrm>
            <a:off x="1631950" y="1981200"/>
            <a:ext cx="9036050" cy="468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eaLnBrk="1" hangingPunct="1">
              <a:spcAft>
                <a:spcPts val="1800"/>
              </a:spcAft>
            </a:pPr>
            <a:endParaRPr lang="fr-FR" altLang="fr-FR" sz="3200">
              <a:solidFill>
                <a:srgbClr val="000000"/>
              </a:solidFill>
            </a:endParaRPr>
          </a:p>
          <a:p>
            <a:pPr eaLnBrk="1" hangingPunct="1">
              <a:buClrTx/>
              <a:buFontTx/>
              <a:buNone/>
            </a:pPr>
            <a:endParaRPr lang="fr-FR" altLang="fr-FR" sz="3200">
              <a:solidFill>
                <a:srgbClr val="000000"/>
              </a:solidFill>
            </a:endParaRPr>
          </a:p>
        </p:txBody>
      </p:sp>
      <p:sp>
        <p:nvSpPr>
          <p:cNvPr id="21509" name="Rectangle 4"/>
          <p:cNvSpPr>
            <a:spLocks noGrp="1" noChangeArrowheads="1"/>
          </p:cNvSpPr>
          <p:nvPr>
            <p:ph type="subTitle" idx="4294967295"/>
            <p:custDataLst>
              <p:tags r:id="rId4"/>
            </p:custDataLst>
          </p:nvPr>
        </p:nvSpPr>
        <p:spPr>
          <a:xfrm>
            <a:off x="1774825" y="1196976"/>
            <a:ext cx="8642350" cy="4392613"/>
          </a:xfrm>
        </p:spPr>
        <p:txBody>
          <a:bodyPr vert="horz" lIns="0" tIns="0" rIns="0" bIns="0" rtlCol="0" anchor="ctr">
            <a:normAutofit/>
          </a:bodyPr>
          <a:lstStyle/>
          <a:p>
            <a:pPr indent="-334963" algn="ctr">
              <a:buClr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CA" altLang="fr-FR"/>
              <a:t>Voir document : </a:t>
            </a:r>
            <a:r>
              <a:rPr lang="fr-CA" altLang="fr-FR" b="1" i="1"/>
              <a:t>Acheter une auto sans le</a:t>
            </a:r>
            <a:r>
              <a:rPr lang="fr-CA" altLang="fr-FR" b="1"/>
              <a:t> </a:t>
            </a:r>
            <a:r>
              <a:rPr lang="fr-CA" altLang="fr-FR" b="1" i="1"/>
              <a:t>regretter</a:t>
            </a:r>
            <a:r>
              <a:rPr lang="fr-CA" altLang="fr-FR" i="1"/>
              <a:t>, </a:t>
            </a:r>
            <a:r>
              <a:rPr lang="fr-CA" altLang="fr-FR"/>
              <a:t>traduit en espagnol</a:t>
            </a:r>
            <a:r>
              <a:rPr lang="fr-CA" altLang="fr-FR" i="1"/>
              <a:t>.</a:t>
            </a:r>
          </a:p>
        </p:txBody>
      </p:sp>
      <p:pic>
        <p:nvPicPr>
          <p:cNvPr id="21510" name="Picture 6" descr="C:\Users\Utilisateur\Desktop\document conserver.jpg"/>
          <p:cNvPicPr>
            <a:picLocks noChangeAspect="1" noChangeArrowheads="1"/>
          </p:cNvPicPr>
          <p:nvPr>
            <p:custDataLst>
              <p:tags r:id="rId5"/>
            </p:custDataLst>
          </p:nvPr>
        </p:nvPicPr>
        <p:blipFill>
          <a:blip r:embed="rId8">
            <a:extLst>
              <a:ext uri="{28A0092B-C50C-407E-A947-70E740481C1C}">
                <a14:useLocalDpi xmlns:a14="http://schemas.microsoft.com/office/drawing/2010/main" val="0"/>
              </a:ext>
            </a:extLst>
          </a:blip>
          <a:srcRect/>
          <a:stretch>
            <a:fillRect/>
          </a:stretch>
        </p:blipFill>
        <p:spPr bwMode="auto">
          <a:xfrm>
            <a:off x="3216275" y="4941888"/>
            <a:ext cx="6192838" cy="191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080079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a:solidFill>
                  <a:schemeClr val="tx1">
                    <a:lumMod val="75000"/>
                    <a:lumOff val="25000"/>
                  </a:schemeClr>
                </a:solidFill>
                <a:latin typeface="+mn-lt"/>
              </a:rPr>
              <a:t>Apprenti conducteur</a:t>
            </a:r>
          </a:p>
        </p:txBody>
      </p:sp>
      <p:sp>
        <p:nvSpPr>
          <p:cNvPr id="3" name="Espace réservé du contenu 2"/>
          <p:cNvSpPr>
            <a:spLocks noGrp="1"/>
          </p:cNvSpPr>
          <p:nvPr>
            <p:ph idx="1"/>
            <p:custDataLst>
              <p:tags r:id="rId2"/>
            </p:custDataLst>
          </p:nvPr>
        </p:nvSpPr>
        <p:spPr>
          <a:xfrm>
            <a:off x="581192" y="431800"/>
            <a:ext cx="11029615" cy="6065253"/>
          </a:xfrm>
        </p:spPr>
        <p:txBody>
          <a:bodyPr/>
          <a:lstStyle/>
          <a:p>
            <a:pPr marL="0" indent="0">
              <a:buNone/>
            </a:pPr>
            <a:r>
              <a:rPr lang="fr-CA" sz="2400">
                <a:latin typeface="Century Gothic" panose="020B0502020202020204" pitchFamily="34" charset="0"/>
              </a:rPr>
              <a:t>Pendant les phases d’apprentissage (permis d’apprenti conducteur) et de probation (permis probatoire), vous serez soumis aux restrictions suivantes :</a:t>
            </a:r>
          </a:p>
          <a:p>
            <a:r>
              <a:rPr lang="fr-CA" sz="2400">
                <a:latin typeface="Century Gothic" panose="020B0502020202020204" pitchFamily="34" charset="0"/>
              </a:rPr>
              <a:t>Ne pas conduire après avoir consommé de l’alcool (zéro alcool)</a:t>
            </a:r>
          </a:p>
          <a:p>
            <a:r>
              <a:rPr lang="fr-CA" sz="2400">
                <a:latin typeface="Century Gothic" panose="020B0502020202020204" pitchFamily="34" charset="0"/>
              </a:rPr>
              <a:t>Avoir moins de 4 points d’inaptitude inscrits à votre dossier</a:t>
            </a:r>
          </a:p>
          <a:p>
            <a:endParaRPr lang="fr-CA"/>
          </a:p>
        </p:txBody>
      </p:sp>
      <p:pic>
        <p:nvPicPr>
          <p:cNvPr id="6" name="Image 5"/>
          <p:cNvPicPr>
            <a:picLocks noChangeAspect="1"/>
          </p:cNvPicPr>
          <p:nvPr>
            <p:custDataLst>
              <p:tags r:id="rId3"/>
            </p:custDataLst>
          </p:nvPr>
        </p:nvPicPr>
        <p:blipFill>
          <a:blip r:embed="rId7"/>
          <a:stretch>
            <a:fillRect/>
          </a:stretch>
        </p:blipFill>
        <p:spPr>
          <a:xfrm>
            <a:off x="1930400" y="4318000"/>
            <a:ext cx="2879147" cy="2794001"/>
          </a:xfrm>
          <a:prstGeom prst="rect">
            <a:avLst/>
          </a:prstGeom>
        </p:spPr>
      </p:pic>
      <p:pic>
        <p:nvPicPr>
          <p:cNvPr id="7" name="Image 6"/>
          <p:cNvPicPr>
            <a:picLocks noChangeAspect="1"/>
          </p:cNvPicPr>
          <p:nvPr>
            <p:custDataLst>
              <p:tags r:id="rId4"/>
            </p:custDataLst>
          </p:nvPr>
        </p:nvPicPr>
        <p:blipFill>
          <a:blip r:embed="rId8"/>
          <a:stretch>
            <a:fillRect/>
          </a:stretch>
        </p:blipFill>
        <p:spPr>
          <a:xfrm>
            <a:off x="7315200" y="4470399"/>
            <a:ext cx="2734017" cy="2387601"/>
          </a:xfrm>
          <a:prstGeom prst="rect">
            <a:avLst/>
          </a:prstGeom>
        </p:spPr>
      </p:pic>
    </p:spTree>
    <p:extLst>
      <p:ext uri="{BB962C8B-B14F-4D97-AF65-F5344CB8AC3E}">
        <p14:creationId xmlns:p14="http://schemas.microsoft.com/office/powerpoint/2010/main" val="13812112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3" name="Text Box 1"/>
          <p:cNvSpPr txBox="1">
            <a:spLocks noChangeArrowheads="1"/>
          </p:cNvSpPr>
          <p:nvPr>
            <p:custDataLst>
              <p:tags r:id="rId1"/>
            </p:custDataLst>
          </p:nvPr>
        </p:nvSpPr>
        <p:spPr bwMode="auto">
          <a:xfrm>
            <a:off x="8077201" y="6248401"/>
            <a:ext cx="1895475" cy="447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9pPr>
          </a:lstStyle>
          <a:p>
            <a:pPr algn="r">
              <a:buClrTx/>
              <a:buFontTx/>
              <a:buNone/>
            </a:pPr>
            <a:fld id="{EE03BD07-A2F2-43D3-9F7E-4F5944E6DA8A}" type="slidenum">
              <a:rPr lang="fr-FR" altLang="fr-FR" sz="1400">
                <a:solidFill>
                  <a:srgbClr val="000000"/>
                </a:solidFill>
                <a:cs typeface="Arial Unicode MS" panose="020B0604020202020204" pitchFamily="34" charset="-128"/>
              </a:rPr>
              <a:pPr algn="r">
                <a:buClrTx/>
                <a:buFontTx/>
                <a:buNone/>
              </a:pPr>
              <a:t>55</a:t>
            </a:fld>
            <a:endParaRPr lang="fr-FR" altLang="fr-FR" sz="1400">
              <a:solidFill>
                <a:srgbClr val="000000"/>
              </a:solidFill>
              <a:cs typeface="Arial Unicode MS" panose="020B0604020202020204" pitchFamily="34" charset="-128"/>
            </a:endParaRPr>
          </a:p>
        </p:txBody>
      </p:sp>
      <p:sp>
        <p:nvSpPr>
          <p:cNvPr id="13314" name="Text Box 2"/>
          <p:cNvSpPr txBox="1">
            <a:spLocks noChangeArrowheads="1"/>
          </p:cNvSpPr>
          <p:nvPr>
            <p:custDataLst>
              <p:tags r:id="rId2"/>
            </p:custDataLst>
          </p:nvPr>
        </p:nvSpPr>
        <p:spPr bwMode="auto">
          <a:xfrm>
            <a:off x="2209801" y="463551"/>
            <a:ext cx="7770813" cy="804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9pPr>
          </a:lstStyle>
          <a:p>
            <a:pPr algn="ctr">
              <a:buClrTx/>
              <a:buFontTx/>
              <a:buNone/>
            </a:pPr>
            <a:r>
              <a:rPr lang="fr-FR" altLang="fr-FR" sz="3200">
                <a:solidFill>
                  <a:srgbClr val="000000"/>
                </a:solidFill>
                <a:latin typeface="+mn-lt"/>
              </a:rPr>
              <a:t>COÛT PERMIS DE CONDUIRE </a:t>
            </a:r>
          </a:p>
        </p:txBody>
      </p:sp>
      <p:sp>
        <p:nvSpPr>
          <p:cNvPr id="13316" name="Text Box 4"/>
          <p:cNvSpPr txBox="1">
            <a:spLocks noChangeArrowheads="1"/>
          </p:cNvSpPr>
          <p:nvPr>
            <p:custDataLst>
              <p:tags r:id="rId3"/>
            </p:custDataLst>
          </p:nvPr>
        </p:nvSpPr>
        <p:spPr bwMode="auto">
          <a:xfrm>
            <a:off x="770023" y="1457580"/>
            <a:ext cx="7122694" cy="12025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9pPr>
          </a:lstStyle>
          <a:p>
            <a:pPr>
              <a:buClrTx/>
              <a:buFontTx/>
              <a:buNone/>
            </a:pPr>
            <a:r>
              <a:rPr lang="fr-FR" altLang="fr-FR">
                <a:solidFill>
                  <a:srgbClr val="000000"/>
                </a:solidFill>
                <a:latin typeface="Century Gothic" panose="020B0502020202020204" pitchFamily="34" charset="0"/>
                <a:cs typeface="Times New Roman" panose="02020603050405020304" pitchFamily="18" charset="0"/>
              </a:rPr>
              <a:t>Le permis de conduire doit être renouvelé à chaque année. Le montant peut augmenter selon vos points d’inaptitude </a:t>
            </a:r>
          </a:p>
        </p:txBody>
      </p:sp>
      <p:pic>
        <p:nvPicPr>
          <p:cNvPr id="13317" name="Picture 5"/>
          <p:cNvPicPr>
            <a:picLocks noChangeAspect="1" noChangeArrowheads="1"/>
          </p:cNvPicPr>
          <p:nvPr>
            <p:custDataLst>
              <p:tags r:id="rId4"/>
            </p:custDataLst>
          </p:nvPr>
        </p:nvPicPr>
        <p:blipFill>
          <a:blip r:embed="rId11">
            <a:extLst>
              <a:ext uri="{28A0092B-C50C-407E-A947-70E740481C1C}">
                <a14:useLocalDpi xmlns:a14="http://schemas.microsoft.com/office/drawing/2010/main" val="0"/>
              </a:ext>
            </a:extLst>
          </a:blip>
          <a:srcRect/>
          <a:stretch>
            <a:fillRect/>
          </a:stretch>
        </p:blipFill>
        <p:spPr bwMode="auto">
          <a:xfrm>
            <a:off x="8415170" y="1364854"/>
            <a:ext cx="2389188" cy="15065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13318" name="Group 6"/>
          <p:cNvGraphicFramePr>
            <a:graphicFrameLocks noGrp="1"/>
          </p:cNvGraphicFramePr>
          <p:nvPr>
            <p:custDataLst>
              <p:tags r:id="rId5"/>
            </p:custDataLst>
          </p:nvPr>
        </p:nvGraphicFramePr>
        <p:xfrm>
          <a:off x="2209801" y="4221163"/>
          <a:ext cx="7775575" cy="1658938"/>
        </p:xfrm>
        <a:graphic>
          <a:graphicData uri="http://schemas.openxmlformats.org/drawingml/2006/table">
            <a:tbl>
              <a:tblPr/>
              <a:tblGrid>
                <a:gridCol w="3890963">
                  <a:extLst>
                    <a:ext uri="{9D8B030D-6E8A-4147-A177-3AD203B41FA5}">
                      <a16:colId xmlns:a16="http://schemas.microsoft.com/office/drawing/2014/main" val="20000"/>
                    </a:ext>
                  </a:extLst>
                </a:gridCol>
                <a:gridCol w="3884612">
                  <a:extLst>
                    <a:ext uri="{9D8B030D-6E8A-4147-A177-3AD203B41FA5}">
                      <a16:colId xmlns:a16="http://schemas.microsoft.com/office/drawing/2014/main" val="20001"/>
                    </a:ext>
                  </a:extLst>
                </a:gridCol>
              </a:tblGrid>
              <a:tr h="830263">
                <a:tc>
                  <a:txBody>
                    <a:bodyPr/>
                    <a:lstStyle>
                      <a:lvl1pPr eaLnBrk="0" hangingPunct="0">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MS Gothic" panose="020B0609070205080204" pitchFamily="49" charset="-128"/>
                        </a:defRPr>
                      </a:lvl1pPr>
                      <a:lvl2pPr eaLnBrk="0" hangingPunct="0">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MS Gothic" panose="020B0609070205080204" pitchFamily="49" charset="-128"/>
                        </a:defRPr>
                      </a:lvl2pPr>
                      <a:lvl3pPr eaLnBrk="0" hangingPunct="0">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MS Gothic" panose="020B0609070205080204" pitchFamily="49" charset="-128"/>
                        </a:defRPr>
                      </a:lvl3pPr>
                      <a:lvl4pPr eaLnBrk="0" hangingPunct="0">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4pPr>
                      <a:lvl5pPr eaLnBrk="0" hangingPunct="0">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9pPr>
                    </a:lstStyle>
                    <a:p>
                      <a:pPr marL="0" marR="0" lvl="0" indent="0" algn="ctr" defTabSz="449263" rtl="0" eaLnBrk="1" fontAlgn="base" latinLnBrk="0" hangingPunct="1">
                        <a:lnSpc>
                          <a:spcPct val="67000"/>
                        </a:lnSpc>
                        <a:spcBef>
                          <a:spcPts val="18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fr-FR" altLang="fr-FR" sz="2800" b="1" i="0" u="none" strike="noStrike" cap="none" normalizeH="0" baseline="0">
                          <a:ln>
                            <a:noFill/>
                          </a:ln>
                          <a:solidFill>
                            <a:srgbClr val="000000"/>
                          </a:solidFill>
                          <a:effectLst/>
                          <a:latin typeface="Times New Roman" panose="02020603050405020304" pitchFamily="18" charset="0"/>
                          <a:ea typeface="MS Gothic" panose="020B0609070205080204" pitchFamily="49" charset="-128"/>
                        </a:rPr>
                        <a:t>Coût par mois</a:t>
                      </a:r>
                      <a:r>
                        <a:rPr kumimoji="0" lang="fr-FR" altLang="fr-FR" sz="2000" b="1" i="0" u="none" strike="noStrike" cap="none" normalizeH="0" baseline="0">
                          <a:ln>
                            <a:noFill/>
                          </a:ln>
                          <a:solidFill>
                            <a:srgbClr val="000000"/>
                          </a:solidFill>
                          <a:effectLst/>
                          <a:latin typeface="Times New Roman" panose="02020603050405020304" pitchFamily="18" charset="0"/>
                          <a:ea typeface="MS Gothic" panose="020B0609070205080204" pitchFamily="49" charset="-128"/>
                        </a:rPr>
                        <a:t>*</a:t>
                      </a:r>
                    </a:p>
                  </a:txBody>
                  <a:tcPr marL="90000" marR="90000" marT="237383"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rgbClr val="FFC000"/>
                    </a:solidFill>
                  </a:tcPr>
                </a:tc>
                <a:tc>
                  <a:txBody>
                    <a:bodyPr/>
                    <a:lstStyle>
                      <a:lvl1pPr eaLnBrk="0" hangingPunct="0">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MS Gothic" panose="020B0609070205080204" pitchFamily="49" charset="-128"/>
                        </a:defRPr>
                      </a:lvl1pPr>
                      <a:lvl2pPr eaLnBrk="0" hangingPunct="0">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MS Gothic" panose="020B0609070205080204" pitchFamily="49" charset="-128"/>
                        </a:defRPr>
                      </a:lvl2pPr>
                      <a:lvl3pPr eaLnBrk="0" hangingPunct="0">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MS Gothic" panose="020B0609070205080204" pitchFamily="49" charset="-128"/>
                        </a:defRPr>
                      </a:lvl3pPr>
                      <a:lvl4pPr eaLnBrk="0" hangingPunct="0">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4pPr>
                      <a:lvl5pPr eaLnBrk="0" hangingPunct="0">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9pPr>
                    </a:lstStyle>
                    <a:p>
                      <a:pPr marL="0" marR="0" lvl="0" indent="0" algn="ctr" defTabSz="449263" rtl="0" eaLnBrk="1" fontAlgn="base" latinLnBrk="0" hangingPunct="1">
                        <a:lnSpc>
                          <a:spcPct val="6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fr-FR" altLang="fr-FR" sz="2800" b="1" i="0" u="none" strike="noStrike" cap="none" normalizeH="0" baseline="0">
                          <a:ln>
                            <a:noFill/>
                          </a:ln>
                          <a:solidFill>
                            <a:srgbClr val="000000"/>
                          </a:solidFill>
                          <a:effectLst/>
                          <a:latin typeface="Times New Roman" panose="02020603050405020304" pitchFamily="18" charset="0"/>
                          <a:ea typeface="MS Gothic" panose="020B0609070205080204" pitchFamily="49" charset="-128"/>
                        </a:rPr>
                        <a:t>Coût par année</a:t>
                      </a:r>
                      <a:r>
                        <a:rPr kumimoji="0" lang="fr-FR" altLang="fr-FR" sz="2000" b="1" i="0" u="none" strike="noStrike" cap="none" normalizeH="0" baseline="0">
                          <a:ln>
                            <a:noFill/>
                          </a:ln>
                          <a:solidFill>
                            <a:srgbClr val="000000"/>
                          </a:solidFill>
                          <a:effectLst/>
                          <a:latin typeface="Times New Roman" panose="02020603050405020304" pitchFamily="18" charset="0"/>
                          <a:ea typeface="MS Gothic" panose="020B0609070205080204" pitchFamily="49" charset="-128"/>
                        </a:rPr>
                        <a:t> *</a:t>
                      </a:r>
                    </a:p>
                  </a:txBody>
                  <a:tcPr marL="90000" marR="90000" marT="237383"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rgbClr val="FFC000"/>
                    </a:solidFill>
                  </a:tcPr>
                </a:tc>
                <a:extLst>
                  <a:ext uri="{0D108BD9-81ED-4DB2-BD59-A6C34878D82A}">
                    <a16:rowId xmlns:a16="http://schemas.microsoft.com/office/drawing/2014/main" val="10000"/>
                  </a:ext>
                </a:extLst>
              </a:tr>
              <a:tr h="828675">
                <a:tc>
                  <a:txBody>
                    <a:bodyPr/>
                    <a:lstStyle>
                      <a:lvl1pPr eaLnBrk="0" hangingPunct="0">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MS Gothic" panose="020B0609070205080204" pitchFamily="49" charset="-128"/>
                        </a:defRPr>
                      </a:lvl1pPr>
                      <a:lvl2pPr eaLnBrk="0" hangingPunct="0">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MS Gothic" panose="020B0609070205080204" pitchFamily="49" charset="-128"/>
                        </a:defRPr>
                      </a:lvl2pPr>
                      <a:lvl3pPr eaLnBrk="0" hangingPunct="0">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MS Gothic" panose="020B0609070205080204" pitchFamily="49" charset="-128"/>
                        </a:defRPr>
                      </a:lvl3pPr>
                      <a:lvl4pPr eaLnBrk="0" hangingPunct="0">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4pPr>
                      <a:lvl5pPr eaLnBrk="0" hangingPunct="0">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9pPr>
                    </a:lstStyle>
                    <a:p>
                      <a:pPr marL="0" marR="0" lvl="0" indent="0" algn="ctr" defTabSz="449263" rtl="0" eaLnBrk="1" fontAlgn="base" latinLnBrk="0" hangingPunct="1">
                        <a:lnSpc>
                          <a:spcPct val="6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fr-FR" altLang="fr-FR" sz="2800" b="0" i="0" u="none" strike="noStrike" cap="none" normalizeH="0" baseline="0">
                          <a:ln>
                            <a:noFill/>
                          </a:ln>
                          <a:solidFill>
                            <a:srgbClr val="000000"/>
                          </a:solidFill>
                          <a:effectLst/>
                          <a:latin typeface="Times New Roman" panose="02020603050405020304" pitchFamily="18" charset="0"/>
                          <a:ea typeface="MS Gothic" panose="020B0609070205080204" pitchFamily="49" charset="-128"/>
                        </a:rPr>
                        <a:t>7,84$</a:t>
                      </a:r>
                      <a:r>
                        <a:rPr kumimoji="0" lang="fr-FR" altLang="fr-FR" sz="2000" b="0" i="0" u="none" strike="noStrike" cap="none" normalizeH="0" baseline="0">
                          <a:ln>
                            <a:noFill/>
                          </a:ln>
                          <a:solidFill>
                            <a:srgbClr val="000000"/>
                          </a:solidFill>
                          <a:effectLst/>
                          <a:latin typeface="Times New Roman" panose="02020603050405020304" pitchFamily="18" charset="0"/>
                          <a:ea typeface="MS Gothic" panose="020B0609070205080204" pitchFamily="49" charset="-128"/>
                        </a:rPr>
                        <a:t>**</a:t>
                      </a:r>
                    </a:p>
                  </a:txBody>
                  <a:tcPr marL="90000" marR="90000" marT="237383"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rgbClr val="FFC000"/>
                    </a:solidFill>
                  </a:tcPr>
                </a:tc>
                <a:tc>
                  <a:txBody>
                    <a:bodyPr/>
                    <a:lstStyle>
                      <a:lvl1pPr eaLnBrk="0" hangingPunct="0">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MS Gothic" panose="020B0609070205080204" pitchFamily="49" charset="-128"/>
                        </a:defRPr>
                      </a:lvl1pPr>
                      <a:lvl2pPr eaLnBrk="0" hangingPunct="0">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MS Gothic" panose="020B0609070205080204" pitchFamily="49" charset="-128"/>
                        </a:defRPr>
                      </a:lvl2pPr>
                      <a:lvl3pPr eaLnBrk="0" hangingPunct="0">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MS Gothic" panose="020B0609070205080204" pitchFamily="49" charset="-128"/>
                        </a:defRPr>
                      </a:lvl3pPr>
                      <a:lvl4pPr eaLnBrk="0" hangingPunct="0">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4pPr>
                      <a:lvl5pPr eaLnBrk="0" hangingPunct="0">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9pPr>
                    </a:lstStyle>
                    <a:p>
                      <a:pPr marL="0" marR="0" lvl="0" indent="0" algn="ctr" defTabSz="449263" rtl="0" eaLnBrk="1" fontAlgn="base" latinLnBrk="0" hangingPunct="1">
                        <a:lnSpc>
                          <a:spcPct val="6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fr-FR" altLang="fr-FR" sz="2800" b="0" i="0" u="none" strike="noStrike" cap="none" normalizeH="0" baseline="0">
                          <a:ln>
                            <a:noFill/>
                          </a:ln>
                          <a:solidFill>
                            <a:srgbClr val="000000"/>
                          </a:solidFill>
                          <a:effectLst/>
                          <a:latin typeface="Times New Roman" panose="02020603050405020304" pitchFamily="18" charset="0"/>
                          <a:ea typeface="MS Gothic" panose="020B0609070205080204" pitchFamily="49" charset="-128"/>
                        </a:rPr>
                        <a:t>82,24 $</a:t>
                      </a:r>
                    </a:p>
                  </a:txBody>
                  <a:tcPr marL="90000" marR="90000" marT="237383"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rgbClr val="FFC000"/>
                    </a:solidFill>
                  </a:tcPr>
                </a:tc>
                <a:extLst>
                  <a:ext uri="{0D108BD9-81ED-4DB2-BD59-A6C34878D82A}">
                    <a16:rowId xmlns:a16="http://schemas.microsoft.com/office/drawing/2014/main" val="10001"/>
                  </a:ext>
                </a:extLst>
              </a:tr>
            </a:tbl>
          </a:graphicData>
        </a:graphic>
      </p:graphicFrame>
      <p:sp>
        <p:nvSpPr>
          <p:cNvPr id="13335" name="Text Box 23"/>
          <p:cNvSpPr txBox="1">
            <a:spLocks noChangeArrowheads="1"/>
          </p:cNvSpPr>
          <p:nvPr>
            <p:custDataLst>
              <p:tags r:id="rId6"/>
            </p:custDataLst>
          </p:nvPr>
        </p:nvSpPr>
        <p:spPr bwMode="auto">
          <a:xfrm>
            <a:off x="1833564" y="5949951"/>
            <a:ext cx="7756267" cy="10793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marL="341313" indent="-341313">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sz="2400">
                <a:solidFill>
                  <a:srgbClr val="FFFFFF"/>
                </a:solidFill>
                <a:latin typeface="Times New Roman" panose="02020603050405020304" pitchFamily="18" charset="0"/>
                <a:ea typeface="MS Gothic" panose="020B0609070205080204" pitchFamily="49" charset="-128"/>
              </a:defRPr>
            </a:lvl1pPr>
            <a:lvl2pPr>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sz="2400">
                <a:solidFill>
                  <a:srgbClr val="FFFFFF"/>
                </a:solidFill>
                <a:latin typeface="Times New Roman" panose="02020603050405020304" pitchFamily="18" charset="0"/>
                <a:ea typeface="MS Gothic" panose="020B0609070205080204" pitchFamily="49" charset="-128"/>
              </a:defRPr>
            </a:lvl2pPr>
            <a:lvl3pPr>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sz="2400">
                <a:solidFill>
                  <a:srgbClr val="FFFFFF"/>
                </a:solidFill>
                <a:latin typeface="Times New Roman" panose="02020603050405020304" pitchFamily="18" charset="0"/>
                <a:ea typeface="MS Gothic" panose="020B0609070205080204" pitchFamily="49" charset="-128"/>
              </a:defRPr>
            </a:lvl3pPr>
            <a:lvl4pPr>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sz="2400">
                <a:solidFill>
                  <a:srgbClr val="FFFFFF"/>
                </a:solidFill>
                <a:latin typeface="Times New Roman" panose="02020603050405020304" pitchFamily="18" charset="0"/>
                <a:ea typeface="MS Gothic" panose="020B0609070205080204" pitchFamily="49" charset="-128"/>
              </a:defRPr>
            </a:lvl4pPr>
            <a:lvl5pPr>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sz="2400">
                <a:solidFill>
                  <a:srgbClr val="FFFFFF"/>
                </a:solidFill>
                <a:latin typeface="Times New Roman" panose="02020603050405020304" pitchFamily="18" charset="0"/>
                <a:ea typeface="MS Gothic" panose="020B0609070205080204" pitchFamily="49"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sz="2400">
                <a:solidFill>
                  <a:srgbClr val="FFFFFF"/>
                </a:solidFill>
                <a:latin typeface="Times New Roman" panose="02020603050405020304" pitchFamily="18" charset="0"/>
                <a:ea typeface="MS Gothic" panose="020B0609070205080204" pitchFamily="49"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sz="2400">
                <a:solidFill>
                  <a:srgbClr val="FFFFFF"/>
                </a:solidFill>
                <a:latin typeface="Times New Roman" panose="02020603050405020304" pitchFamily="18" charset="0"/>
                <a:ea typeface="MS Gothic" panose="020B0609070205080204" pitchFamily="49"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sz="2400">
                <a:solidFill>
                  <a:srgbClr val="FFFFFF"/>
                </a:solidFill>
                <a:latin typeface="Times New Roman" panose="02020603050405020304" pitchFamily="18" charset="0"/>
                <a:ea typeface="MS Gothic" panose="020B0609070205080204" pitchFamily="49"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sz="2400">
                <a:solidFill>
                  <a:srgbClr val="FFFFFF"/>
                </a:solidFill>
                <a:latin typeface="Times New Roman" panose="02020603050405020304" pitchFamily="18" charset="0"/>
                <a:ea typeface="MS Gothic" panose="020B0609070205080204" pitchFamily="49" charset="-128"/>
              </a:defRPr>
            </a:lvl9pPr>
          </a:lstStyle>
          <a:p>
            <a:pPr>
              <a:buFont typeface="Arial" panose="020B0604020202020204" pitchFamily="34" charset="0"/>
              <a:buChar char="•"/>
            </a:pPr>
            <a:r>
              <a:rPr lang="fr-CA" altLang="fr-FR" sz="1600">
                <a:solidFill>
                  <a:srgbClr val="000000"/>
                </a:solidFill>
              </a:rPr>
              <a:t>*Pour un permis de classe 1 à 5</a:t>
            </a:r>
          </a:p>
          <a:p>
            <a:pPr>
              <a:buFont typeface="Arial" panose="020B0604020202020204" pitchFamily="34" charset="0"/>
              <a:buChar char="•"/>
            </a:pPr>
            <a:r>
              <a:rPr lang="fr-CA" altLang="fr-FR" sz="1600">
                <a:solidFill>
                  <a:srgbClr val="000000"/>
                </a:solidFill>
              </a:rPr>
              <a:t>*Le montant minimum est de 82,24$ mais peut augmenter selon vos points d’inaptitude</a:t>
            </a:r>
          </a:p>
          <a:p>
            <a:pPr>
              <a:buFont typeface="Arial" panose="020B0604020202020204" pitchFamily="34" charset="0"/>
              <a:buChar char="•"/>
            </a:pPr>
            <a:r>
              <a:rPr lang="fr-CA" altLang="fr-FR" sz="1600">
                <a:solidFill>
                  <a:srgbClr val="000000"/>
                </a:solidFill>
              </a:rPr>
              <a:t>** Il y a un faible taux d’intérêt à rajouter si payé par mois</a:t>
            </a:r>
          </a:p>
          <a:p>
            <a:pPr>
              <a:buClrTx/>
              <a:buFontTx/>
              <a:buNone/>
            </a:pPr>
            <a:endParaRPr lang="fr-CA" altLang="fr-FR" sz="1600">
              <a:solidFill>
                <a:srgbClr val="000000"/>
              </a:solidFill>
            </a:endParaRPr>
          </a:p>
        </p:txBody>
      </p:sp>
      <p:pic>
        <p:nvPicPr>
          <p:cNvPr id="2" name="Image 1"/>
          <p:cNvPicPr>
            <a:picLocks noChangeAspect="1"/>
          </p:cNvPicPr>
          <p:nvPr>
            <p:custDataLst>
              <p:tags r:id="rId7"/>
            </p:custDataLst>
          </p:nvPr>
        </p:nvPicPr>
        <p:blipFill>
          <a:blip r:embed="rId12"/>
          <a:stretch>
            <a:fillRect/>
          </a:stretch>
        </p:blipFill>
        <p:spPr>
          <a:xfrm>
            <a:off x="770022" y="2967832"/>
            <a:ext cx="10034336" cy="3798094"/>
          </a:xfrm>
          <a:prstGeom prst="rect">
            <a:avLst/>
          </a:prstGeom>
        </p:spPr>
      </p:pic>
      <p:sp>
        <p:nvSpPr>
          <p:cNvPr id="3" name="Flèche droite 2"/>
          <p:cNvSpPr/>
          <p:nvPr>
            <p:custDataLst>
              <p:tags r:id="rId8"/>
            </p:custDataLst>
          </p:nvPr>
        </p:nvSpPr>
        <p:spPr>
          <a:xfrm rot="10800000">
            <a:off x="11020927" y="3080087"/>
            <a:ext cx="97840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273659829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337" name="Text Box 1"/>
          <p:cNvSpPr txBox="1">
            <a:spLocks noChangeArrowheads="1"/>
          </p:cNvSpPr>
          <p:nvPr>
            <p:custDataLst>
              <p:tags r:id="rId1"/>
            </p:custDataLst>
          </p:nvPr>
        </p:nvSpPr>
        <p:spPr bwMode="auto">
          <a:xfrm>
            <a:off x="8077201" y="6248401"/>
            <a:ext cx="1895475" cy="447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9pPr>
          </a:lstStyle>
          <a:p>
            <a:pPr algn="r">
              <a:buClrTx/>
              <a:buFontTx/>
              <a:buNone/>
            </a:pPr>
            <a:fld id="{4E498C2A-FCE5-4225-B1A8-72E5ED06FFA8}" type="slidenum">
              <a:rPr lang="fr-FR" altLang="fr-FR" sz="1400">
                <a:solidFill>
                  <a:srgbClr val="000000"/>
                </a:solidFill>
                <a:cs typeface="Arial Unicode MS" panose="020B0604020202020204" pitchFamily="34" charset="-128"/>
              </a:rPr>
              <a:pPr algn="r">
                <a:buClrTx/>
                <a:buFontTx/>
                <a:buNone/>
              </a:pPr>
              <a:t>56</a:t>
            </a:fld>
            <a:endParaRPr lang="fr-FR" altLang="fr-FR" sz="1400">
              <a:solidFill>
                <a:srgbClr val="000000"/>
              </a:solidFill>
              <a:cs typeface="Arial Unicode MS" panose="020B0604020202020204" pitchFamily="34" charset="-128"/>
            </a:endParaRPr>
          </a:p>
        </p:txBody>
      </p:sp>
      <p:sp>
        <p:nvSpPr>
          <p:cNvPr id="14338" name="Text Box 2"/>
          <p:cNvSpPr txBox="1">
            <a:spLocks noChangeArrowheads="1"/>
          </p:cNvSpPr>
          <p:nvPr>
            <p:custDataLst>
              <p:tags r:id="rId2"/>
            </p:custDataLst>
          </p:nvPr>
        </p:nvSpPr>
        <p:spPr bwMode="auto">
          <a:xfrm>
            <a:off x="2209801" y="463551"/>
            <a:ext cx="7770813" cy="804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9pPr>
          </a:lstStyle>
          <a:p>
            <a:pPr algn="ctr">
              <a:buClrTx/>
              <a:buFontTx/>
              <a:buNone/>
            </a:pPr>
            <a:endParaRPr lang="fr-FR" altLang="fr-FR" sz="4400">
              <a:solidFill>
                <a:srgbClr val="000000"/>
              </a:solidFill>
            </a:endParaRPr>
          </a:p>
        </p:txBody>
      </p:sp>
      <p:sp>
        <p:nvSpPr>
          <p:cNvPr id="14339" name="Text Box 3"/>
          <p:cNvSpPr txBox="1">
            <a:spLocks noChangeArrowheads="1"/>
          </p:cNvSpPr>
          <p:nvPr>
            <p:custDataLst>
              <p:tags r:id="rId3"/>
            </p:custDataLst>
          </p:nvPr>
        </p:nvSpPr>
        <p:spPr bwMode="auto">
          <a:xfrm>
            <a:off x="2570746" y="669261"/>
            <a:ext cx="7786687" cy="648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9pPr>
          </a:lstStyle>
          <a:p>
            <a:pPr>
              <a:buClrTx/>
              <a:buFontTx/>
              <a:buNone/>
            </a:pPr>
            <a:r>
              <a:rPr lang="fr-FR" altLang="fr-FR" sz="3600">
                <a:solidFill>
                  <a:srgbClr val="000000"/>
                </a:solidFill>
              </a:rPr>
              <a:t> </a:t>
            </a:r>
            <a:r>
              <a:rPr lang="fr-FR" altLang="fr-FR" sz="3600">
                <a:solidFill>
                  <a:srgbClr val="000000"/>
                </a:solidFill>
                <a:latin typeface="+mn-lt"/>
              </a:rPr>
              <a:t>IMMATRICULATION  «Plaque» </a:t>
            </a:r>
          </a:p>
        </p:txBody>
      </p:sp>
      <p:sp>
        <p:nvSpPr>
          <p:cNvPr id="14340" name="Text Box 4"/>
          <p:cNvSpPr txBox="1">
            <a:spLocks noChangeArrowheads="1"/>
          </p:cNvSpPr>
          <p:nvPr>
            <p:custDataLst>
              <p:tags r:id="rId4"/>
            </p:custDataLst>
          </p:nvPr>
        </p:nvSpPr>
        <p:spPr bwMode="auto">
          <a:xfrm>
            <a:off x="1961320" y="1698208"/>
            <a:ext cx="9038747" cy="5254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9pPr>
          </a:lstStyle>
          <a:p>
            <a:pPr>
              <a:buClrTx/>
              <a:buFontTx/>
              <a:buNone/>
            </a:pPr>
            <a:r>
              <a:rPr lang="fr-FR" altLang="fr-FR" sz="2800">
                <a:solidFill>
                  <a:srgbClr val="000000"/>
                </a:solidFill>
                <a:cs typeface="Times New Roman" panose="02020603050405020304" pitchFamily="18" charset="0"/>
              </a:rPr>
              <a:t>L’immatriculation doit être renouvelée à chaque année. </a:t>
            </a:r>
          </a:p>
        </p:txBody>
      </p:sp>
      <p:graphicFrame>
        <p:nvGraphicFramePr>
          <p:cNvPr id="14342" name="Group 6"/>
          <p:cNvGraphicFramePr>
            <a:graphicFrameLocks noGrp="1"/>
          </p:cNvGraphicFramePr>
          <p:nvPr>
            <p:custDataLst>
              <p:tags r:id="rId5"/>
            </p:custDataLst>
          </p:nvPr>
        </p:nvGraphicFramePr>
        <p:xfrm>
          <a:off x="1956221" y="3547337"/>
          <a:ext cx="8527296" cy="1862379"/>
        </p:xfrm>
        <a:graphic>
          <a:graphicData uri="http://schemas.openxmlformats.org/drawingml/2006/table">
            <a:tbl>
              <a:tblPr/>
              <a:tblGrid>
                <a:gridCol w="4267129">
                  <a:extLst>
                    <a:ext uri="{9D8B030D-6E8A-4147-A177-3AD203B41FA5}">
                      <a16:colId xmlns:a16="http://schemas.microsoft.com/office/drawing/2014/main" val="20000"/>
                    </a:ext>
                  </a:extLst>
                </a:gridCol>
                <a:gridCol w="4260167">
                  <a:extLst>
                    <a:ext uri="{9D8B030D-6E8A-4147-A177-3AD203B41FA5}">
                      <a16:colId xmlns:a16="http://schemas.microsoft.com/office/drawing/2014/main" val="20001"/>
                    </a:ext>
                  </a:extLst>
                </a:gridCol>
              </a:tblGrid>
              <a:tr h="932081">
                <a:tc>
                  <a:txBody>
                    <a:bodyPr/>
                    <a:lstStyle>
                      <a:lvl1pPr eaLnBrk="0" hangingPunct="0">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MS Gothic" panose="020B0609070205080204" pitchFamily="49" charset="-128"/>
                        </a:defRPr>
                      </a:lvl1pPr>
                      <a:lvl2pPr eaLnBrk="0" hangingPunct="0">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MS Gothic" panose="020B0609070205080204" pitchFamily="49" charset="-128"/>
                        </a:defRPr>
                      </a:lvl2pPr>
                      <a:lvl3pPr eaLnBrk="0" hangingPunct="0">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MS Gothic" panose="020B0609070205080204" pitchFamily="49" charset="-128"/>
                        </a:defRPr>
                      </a:lvl3pPr>
                      <a:lvl4pPr eaLnBrk="0" hangingPunct="0">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4pPr>
                      <a:lvl5pPr eaLnBrk="0" hangingPunct="0">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9pPr>
                    </a:lstStyle>
                    <a:p>
                      <a:pPr marL="0" marR="0" lvl="0" indent="0" algn="ctr" defTabSz="449263" rtl="0" eaLnBrk="1" fontAlgn="base" latinLnBrk="0" hangingPunct="1">
                        <a:lnSpc>
                          <a:spcPct val="67000"/>
                        </a:lnSpc>
                        <a:spcBef>
                          <a:spcPts val="18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fr-FR" altLang="fr-FR" sz="2800" b="1" i="0" u="none" strike="noStrike" cap="none" normalizeH="0" baseline="0" dirty="0">
                          <a:ln>
                            <a:noFill/>
                          </a:ln>
                          <a:solidFill>
                            <a:srgbClr val="000000"/>
                          </a:solidFill>
                          <a:effectLst/>
                          <a:latin typeface="Times New Roman" panose="02020603050405020304" pitchFamily="18" charset="0"/>
                          <a:ea typeface="MS Gothic" panose="020B0609070205080204" pitchFamily="49" charset="-128"/>
                        </a:rPr>
                        <a:t>Coût par mois</a:t>
                      </a:r>
                      <a:r>
                        <a:rPr kumimoji="0" lang="fr-FR" altLang="fr-FR" sz="2000" b="1" i="0" u="none" strike="noStrike" cap="none" normalizeH="0" baseline="0" dirty="0">
                          <a:ln>
                            <a:noFill/>
                          </a:ln>
                          <a:solidFill>
                            <a:srgbClr val="000000"/>
                          </a:solidFill>
                          <a:effectLst/>
                          <a:latin typeface="Times New Roman" panose="02020603050405020304" pitchFamily="18" charset="0"/>
                          <a:ea typeface="MS Gothic" panose="020B0609070205080204" pitchFamily="49" charset="-128"/>
                        </a:rPr>
                        <a:t>*</a:t>
                      </a:r>
                    </a:p>
                  </a:txBody>
                  <a:tcPr marL="90000" marR="90000" marT="237383"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rgbClr val="FFC000"/>
                    </a:solidFill>
                  </a:tcPr>
                </a:tc>
                <a:tc>
                  <a:txBody>
                    <a:bodyPr/>
                    <a:lstStyle>
                      <a:lvl1pPr eaLnBrk="0" hangingPunct="0">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MS Gothic" panose="020B0609070205080204" pitchFamily="49" charset="-128"/>
                        </a:defRPr>
                      </a:lvl1pPr>
                      <a:lvl2pPr eaLnBrk="0" hangingPunct="0">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MS Gothic" panose="020B0609070205080204" pitchFamily="49" charset="-128"/>
                        </a:defRPr>
                      </a:lvl2pPr>
                      <a:lvl3pPr eaLnBrk="0" hangingPunct="0">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MS Gothic" panose="020B0609070205080204" pitchFamily="49" charset="-128"/>
                        </a:defRPr>
                      </a:lvl3pPr>
                      <a:lvl4pPr eaLnBrk="0" hangingPunct="0">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4pPr>
                      <a:lvl5pPr eaLnBrk="0" hangingPunct="0">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9pPr>
                    </a:lstStyle>
                    <a:p>
                      <a:pPr marL="0" marR="0" lvl="0" indent="0" algn="ctr" defTabSz="449263" rtl="0" eaLnBrk="1" fontAlgn="base" latinLnBrk="0" hangingPunct="1">
                        <a:lnSpc>
                          <a:spcPct val="6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fr-FR" altLang="fr-FR" sz="2800" b="1" i="0" u="none" strike="noStrike" cap="none" normalizeH="0" baseline="0" dirty="0">
                          <a:ln>
                            <a:noFill/>
                          </a:ln>
                          <a:solidFill>
                            <a:srgbClr val="000000"/>
                          </a:solidFill>
                          <a:effectLst/>
                          <a:latin typeface="Times New Roman" panose="02020603050405020304" pitchFamily="18" charset="0"/>
                          <a:ea typeface="MS Gothic" panose="020B0609070205080204" pitchFamily="49" charset="-128"/>
                        </a:rPr>
                        <a:t>Coût par année </a:t>
                      </a:r>
                    </a:p>
                  </a:txBody>
                  <a:tcPr marL="90000" marR="90000" marT="237383"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rgbClr val="FFC000"/>
                    </a:solidFill>
                  </a:tcPr>
                </a:tc>
                <a:extLst>
                  <a:ext uri="{0D108BD9-81ED-4DB2-BD59-A6C34878D82A}">
                    <a16:rowId xmlns:a16="http://schemas.microsoft.com/office/drawing/2014/main" val="10000"/>
                  </a:ext>
                </a:extLst>
              </a:tr>
              <a:tr h="930298">
                <a:tc>
                  <a:txBody>
                    <a:bodyPr/>
                    <a:lstStyle>
                      <a:lvl1pPr eaLnBrk="0" hangingPunct="0">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MS Gothic" panose="020B0609070205080204" pitchFamily="49" charset="-128"/>
                        </a:defRPr>
                      </a:lvl1pPr>
                      <a:lvl2pPr eaLnBrk="0" hangingPunct="0">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MS Gothic" panose="020B0609070205080204" pitchFamily="49" charset="-128"/>
                        </a:defRPr>
                      </a:lvl2pPr>
                      <a:lvl3pPr eaLnBrk="0" hangingPunct="0">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MS Gothic" panose="020B0609070205080204" pitchFamily="49" charset="-128"/>
                        </a:defRPr>
                      </a:lvl3pPr>
                      <a:lvl4pPr eaLnBrk="0" hangingPunct="0">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4pPr>
                      <a:lvl5pPr eaLnBrk="0" hangingPunct="0">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9pPr>
                    </a:lstStyle>
                    <a:p>
                      <a:pPr marL="0" marR="0" lvl="0" indent="0" algn="ctr" defTabSz="449263" rtl="0" eaLnBrk="1" fontAlgn="base" latinLnBrk="0" hangingPunct="1">
                        <a:lnSpc>
                          <a:spcPct val="64000"/>
                        </a:lnSpc>
                        <a:spcBef>
                          <a:spcPts val="6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fr-FR" altLang="fr-FR" sz="2800" b="0" i="0" u="none" strike="noStrike" cap="none" normalizeH="0" baseline="0" dirty="0">
                          <a:ln>
                            <a:noFill/>
                          </a:ln>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19,50 $</a:t>
                      </a:r>
                      <a:r>
                        <a:rPr kumimoji="0" lang="fr-FR" altLang="fr-FR" sz="2800" b="0" i="0" u="none" strike="noStrike" cap="none" normalizeH="0" baseline="0" dirty="0">
                          <a:ln>
                            <a:noFill/>
                          </a:ln>
                          <a:solidFill>
                            <a:srgbClr val="000000"/>
                          </a:solidFill>
                          <a:effectLst/>
                          <a:latin typeface="Times New Roman" panose="02020603050405020304" pitchFamily="18" charset="0"/>
                          <a:ea typeface="MS Gothic" panose="020B0609070205080204" pitchFamily="49" charset="-128"/>
                        </a:rPr>
                        <a:t> </a:t>
                      </a:r>
                      <a:r>
                        <a:rPr kumimoji="0" lang="fr-FR" altLang="fr-FR" sz="2000" b="0" i="0" u="none" strike="noStrike" cap="none" normalizeH="0" baseline="0" dirty="0">
                          <a:ln>
                            <a:noFill/>
                          </a:ln>
                          <a:solidFill>
                            <a:srgbClr val="000000"/>
                          </a:solidFill>
                          <a:effectLst/>
                          <a:latin typeface="Times New Roman" panose="02020603050405020304" pitchFamily="18" charset="0"/>
                          <a:ea typeface="MS Gothic" panose="020B0609070205080204" pitchFamily="49" charset="-128"/>
                        </a:rPr>
                        <a:t>**</a:t>
                      </a:r>
                    </a:p>
                  </a:txBody>
                  <a:tcPr marL="90000" marR="90000" marT="26020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rgbClr val="FFC000"/>
                    </a:solidFill>
                  </a:tcPr>
                </a:tc>
                <a:tc>
                  <a:txBody>
                    <a:bodyPr/>
                    <a:lstStyle>
                      <a:lvl1pPr eaLnBrk="0" hangingPunct="0">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MS Gothic" panose="020B0609070205080204" pitchFamily="49" charset="-128"/>
                        </a:defRPr>
                      </a:lvl1pPr>
                      <a:lvl2pPr eaLnBrk="0" hangingPunct="0">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MS Gothic" panose="020B0609070205080204" pitchFamily="49" charset="-128"/>
                        </a:defRPr>
                      </a:lvl2pPr>
                      <a:lvl3pPr eaLnBrk="0" hangingPunct="0">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MS Gothic" panose="020B0609070205080204" pitchFamily="49" charset="-128"/>
                        </a:defRPr>
                      </a:lvl3pPr>
                      <a:lvl4pPr eaLnBrk="0" hangingPunct="0">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4pPr>
                      <a:lvl5pPr eaLnBrk="0" hangingPunct="0">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imes New Roman" panose="02020603050405020304" pitchFamily="18" charset="0"/>
                          <a:ea typeface="MS Gothic" panose="020B0609070205080204" pitchFamily="49" charset="-128"/>
                        </a:defRPr>
                      </a:lvl9pPr>
                    </a:lstStyle>
                    <a:p>
                      <a:pPr marL="0" marR="0" lvl="0" indent="0" algn="ctr" defTabSz="449263" rtl="0" eaLnBrk="1" fontAlgn="base" latinLnBrk="0" hangingPunct="1">
                        <a:lnSpc>
                          <a:spcPct val="6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fr-FR" altLang="fr-FR" sz="2800" b="0" i="0" u="none" strike="noStrike" cap="none" normalizeH="0" baseline="0" dirty="0">
                          <a:ln>
                            <a:noFill/>
                          </a:ln>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227,57 $</a:t>
                      </a:r>
                      <a:r>
                        <a:rPr kumimoji="0" lang="fr-FR" altLang="fr-FR" sz="2800" b="0" i="0" u="none" strike="noStrike" cap="none" normalizeH="0" baseline="0" dirty="0">
                          <a:ln>
                            <a:noFill/>
                          </a:ln>
                          <a:solidFill>
                            <a:srgbClr val="000000"/>
                          </a:solidFill>
                          <a:effectLst/>
                          <a:latin typeface="Times New Roman" panose="02020603050405020304" pitchFamily="18" charset="0"/>
                          <a:ea typeface="MS Gothic" panose="020B0609070205080204" pitchFamily="49" charset="-128"/>
                        </a:rPr>
                        <a:t> </a:t>
                      </a:r>
                    </a:p>
                  </a:txBody>
                  <a:tcPr marL="90000" marR="90000" marT="237383"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rgbClr val="FFC000"/>
                    </a:solidFill>
                  </a:tcPr>
                </a:tc>
                <a:extLst>
                  <a:ext uri="{0D108BD9-81ED-4DB2-BD59-A6C34878D82A}">
                    <a16:rowId xmlns:a16="http://schemas.microsoft.com/office/drawing/2014/main" val="10001"/>
                  </a:ext>
                </a:extLst>
              </a:tr>
            </a:tbl>
          </a:graphicData>
        </a:graphic>
      </p:graphicFrame>
      <p:sp>
        <p:nvSpPr>
          <p:cNvPr id="2" name="AutoShape 2" descr="autocollant Interdit alcool"/>
          <p:cNvSpPr>
            <a:spLocks noChangeAspect="1" noChangeArrowheads="1"/>
          </p:cNvSpPr>
          <p:nvPr>
            <p:custDataLst>
              <p:tags r:id="rId6"/>
            </p:custDataLst>
          </p:nvPr>
        </p:nvSpPr>
        <p:spPr bwMode="auto">
          <a:xfrm>
            <a:off x="155575" y="-868363"/>
            <a:ext cx="1819275" cy="18192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CA"/>
          </a:p>
        </p:txBody>
      </p:sp>
      <p:sp>
        <p:nvSpPr>
          <p:cNvPr id="3" name="Rectangle 2"/>
          <p:cNvSpPr/>
          <p:nvPr>
            <p:custDataLst>
              <p:tags r:id="rId7"/>
            </p:custDataLst>
          </p:nvPr>
        </p:nvSpPr>
        <p:spPr>
          <a:xfrm>
            <a:off x="1299412" y="5969127"/>
            <a:ext cx="7315200" cy="400110"/>
          </a:xfrm>
          <a:prstGeom prst="rect">
            <a:avLst/>
          </a:prstGeom>
        </p:spPr>
        <p:txBody>
          <a:bodyPr wrap="square">
            <a:spAutoFit/>
          </a:bodyPr>
          <a:lstStyle/>
          <a:p>
            <a:r>
              <a:rPr lang="fr-CA" altLang="fr-FR" sz="2000">
                <a:solidFill>
                  <a:srgbClr val="000000"/>
                </a:solidFill>
                <a:latin typeface="Century Gothic" panose="020B0502020202020204" pitchFamily="34" charset="0"/>
              </a:rPr>
              <a:t>** Il y a un faible taux d’intérêt si payé par mois</a:t>
            </a:r>
          </a:p>
        </p:txBody>
      </p:sp>
      <p:pic>
        <p:nvPicPr>
          <p:cNvPr id="11" name="Picture 12"/>
          <p:cNvPicPr>
            <a:picLocks noChangeAspect="1" noChangeArrowheads="1"/>
          </p:cNvPicPr>
          <p:nvPr>
            <p:custDataLst>
              <p:tags r:id="rId8"/>
            </p:custDataLst>
          </p:nvPr>
        </p:nvPicPr>
        <p:blipFill>
          <a:blip r:embed="rId12">
            <a:extLst>
              <a:ext uri="{28A0092B-C50C-407E-A947-70E740481C1C}">
                <a14:useLocalDpi xmlns:a14="http://schemas.microsoft.com/office/drawing/2010/main" val="0"/>
              </a:ext>
            </a:extLst>
          </a:blip>
          <a:srcRect/>
          <a:stretch>
            <a:fillRect/>
          </a:stretch>
        </p:blipFill>
        <p:spPr bwMode="auto">
          <a:xfrm>
            <a:off x="4735989" y="2246310"/>
            <a:ext cx="2967759" cy="1278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2" name="Picture 5"/>
          <p:cNvPicPr>
            <a:picLocks noChangeAspect="1" noChangeArrowheads="1"/>
          </p:cNvPicPr>
          <p:nvPr>
            <p:custDataLst>
              <p:tags r:id="rId9"/>
            </p:custDataLst>
          </p:nvPr>
        </p:nvPicPr>
        <p:blipFill>
          <a:blip r:embed="rId13">
            <a:extLst>
              <a:ext uri="{28A0092B-C50C-407E-A947-70E740481C1C}">
                <a14:useLocalDpi xmlns:a14="http://schemas.microsoft.com/office/drawing/2010/main" val="0"/>
              </a:ext>
            </a:extLst>
          </a:blip>
          <a:srcRect/>
          <a:stretch>
            <a:fillRect/>
          </a:stretch>
        </p:blipFill>
        <p:spPr bwMode="auto">
          <a:xfrm>
            <a:off x="8571511" y="5809493"/>
            <a:ext cx="3611980" cy="1048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33744692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p:txBody>
          <a:bodyPr/>
          <a:lstStyle/>
          <a:p>
            <a:r>
              <a:rPr lang="fr-CA">
                <a:solidFill>
                  <a:schemeClr val="tx1">
                    <a:lumMod val="75000"/>
                    <a:lumOff val="25000"/>
                  </a:schemeClr>
                </a:solidFill>
              </a:rPr>
              <a:t>Permis</a:t>
            </a:r>
          </a:p>
        </p:txBody>
      </p:sp>
      <p:sp>
        <p:nvSpPr>
          <p:cNvPr id="3" name="Sous-titre 2"/>
          <p:cNvSpPr>
            <a:spLocks noGrp="1"/>
          </p:cNvSpPr>
          <p:nvPr>
            <p:ph type="subTitle" idx="1"/>
            <p:custDataLst>
              <p:tags r:id="rId2"/>
            </p:custDataLst>
          </p:nvPr>
        </p:nvSpPr>
        <p:spPr/>
        <p:txBody>
          <a:bodyPr>
            <a:noAutofit/>
          </a:bodyPr>
          <a:lstStyle/>
          <a:p>
            <a:r>
              <a:rPr lang="fr-CA" sz="2800">
                <a:solidFill>
                  <a:schemeClr val="tx1">
                    <a:lumMod val="75000"/>
                    <a:lumOff val="25000"/>
                  </a:schemeClr>
                </a:solidFill>
                <a:latin typeface="+mj-lt"/>
              </a:rPr>
              <a:t>Comment l’obtenir</a:t>
            </a:r>
          </a:p>
        </p:txBody>
      </p:sp>
      <p:sp>
        <p:nvSpPr>
          <p:cNvPr id="6" name="Rectangle 5">
            <a:extLst>
              <a:ext uri="{FF2B5EF4-FFF2-40B4-BE49-F238E27FC236}">
                <a16:creationId xmlns:a16="http://schemas.microsoft.com/office/drawing/2014/main" id="{C5222806-27A5-4FC1-8BD5-088EB6372596}"/>
              </a:ext>
            </a:extLst>
          </p:cNvPr>
          <p:cNvSpPr/>
          <p:nvPr>
            <p:custDataLst>
              <p:tags r:id="rId3"/>
            </p:custDataLst>
          </p:nvPr>
        </p:nvSpPr>
        <p:spPr>
          <a:xfrm>
            <a:off x="5281448" y="3085766"/>
            <a:ext cx="6511159" cy="3330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7" name="Image 6">
            <a:extLst>
              <a:ext uri="{FF2B5EF4-FFF2-40B4-BE49-F238E27FC236}">
                <a16:creationId xmlns:a16="http://schemas.microsoft.com/office/drawing/2014/main" id="{593E0213-BE5C-49C3-87D0-CCF963E38C6E}"/>
              </a:ext>
            </a:extLst>
          </p:cNvPr>
          <p:cNvPicPr>
            <a:picLocks noChangeAspect="1"/>
          </p:cNvPicPr>
          <p:nvPr>
            <p:custDataLst>
              <p:tags r:id="rId4"/>
            </p:custDataLst>
          </p:nvPr>
        </p:nvPicPr>
        <p:blipFill>
          <a:blip r:embed="rId7"/>
          <a:stretch>
            <a:fillRect/>
          </a:stretch>
        </p:blipFill>
        <p:spPr>
          <a:xfrm>
            <a:off x="216512" y="3085766"/>
            <a:ext cx="5412763" cy="3397597"/>
          </a:xfrm>
          <a:prstGeom prst="rect">
            <a:avLst/>
          </a:prstGeom>
        </p:spPr>
      </p:pic>
    </p:spTree>
    <p:extLst>
      <p:ext uri="{BB962C8B-B14F-4D97-AF65-F5344CB8AC3E}">
        <p14:creationId xmlns:p14="http://schemas.microsoft.com/office/powerpoint/2010/main" val="3610394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pPr eaLnBrk="1" hangingPunct="1">
              <a:buClrTx/>
              <a:buFontTx/>
              <a:buNone/>
            </a:pPr>
            <a:r>
              <a:rPr lang="fr-FR" altLang="fr-FR" sz="2800">
                <a:solidFill>
                  <a:srgbClr val="000000"/>
                </a:solidFill>
              </a:rPr>
              <a:t>Vous avez un permis</a:t>
            </a:r>
          </a:p>
        </p:txBody>
      </p:sp>
      <p:pic>
        <p:nvPicPr>
          <p:cNvPr id="13" name="Picture 4">
            <a:extLst>
              <a:ext uri="{FF2B5EF4-FFF2-40B4-BE49-F238E27FC236}">
                <a16:creationId xmlns:a16="http://schemas.microsoft.com/office/drawing/2014/main" id="{DE23E076-4AD1-4B71-9D41-B43E5B4A20A8}"/>
              </a:ext>
            </a:extLst>
          </p:cNvPr>
          <p:cNvPicPr>
            <a:picLocks noChangeAspect="1" noChangeArrowheads="1"/>
          </p:cNvPicPr>
          <p:nvPr>
            <p:custDataLst>
              <p:tags r:id="rId2"/>
            </p:custDataLst>
          </p:nvPr>
        </p:nvPicPr>
        <p:blipFill>
          <a:blip r:embed="rId13">
            <a:extLst>
              <a:ext uri="{28A0092B-C50C-407E-A947-70E740481C1C}">
                <a14:useLocalDpi xmlns:a14="http://schemas.microsoft.com/office/drawing/2010/main" val="0"/>
              </a:ext>
            </a:extLst>
          </a:blip>
          <a:srcRect/>
          <a:stretch>
            <a:fillRect/>
          </a:stretch>
        </p:blipFill>
        <p:spPr bwMode="auto">
          <a:xfrm>
            <a:off x="821909" y="2496781"/>
            <a:ext cx="3180533" cy="2426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4" name="Image 13">
            <a:extLst>
              <a:ext uri="{FF2B5EF4-FFF2-40B4-BE49-F238E27FC236}">
                <a16:creationId xmlns:a16="http://schemas.microsoft.com/office/drawing/2014/main" id="{F812ACE7-F7BC-46BC-B0F9-0FC079375F81}"/>
              </a:ext>
            </a:extLst>
          </p:cNvPr>
          <p:cNvPicPr>
            <a:picLocks noChangeAspect="1"/>
          </p:cNvPicPr>
          <p:nvPr>
            <p:custDataLst>
              <p:tags r:id="rId3"/>
            </p:custDataLst>
          </p:nvPr>
        </p:nvPicPr>
        <p:blipFill>
          <a:blip r:embed="rId14">
            <a:extLst>
              <a:ext uri="{28A0092B-C50C-407E-A947-70E740481C1C}">
                <a14:useLocalDpi xmlns:a14="http://schemas.microsoft.com/office/drawing/2010/main" val="0"/>
              </a:ext>
            </a:extLst>
          </a:blip>
          <a:stretch>
            <a:fillRect/>
          </a:stretch>
        </p:blipFill>
        <p:spPr>
          <a:xfrm>
            <a:off x="6981443" y="1818069"/>
            <a:ext cx="2164498" cy="1728787"/>
          </a:xfrm>
          <a:prstGeom prst="rect">
            <a:avLst/>
          </a:prstGeom>
        </p:spPr>
      </p:pic>
      <p:pic>
        <p:nvPicPr>
          <p:cNvPr id="4" name="Image 3" descr="Une image contenant texte&#10;&#10;Description générée automatiquement">
            <a:extLst>
              <a:ext uri="{FF2B5EF4-FFF2-40B4-BE49-F238E27FC236}">
                <a16:creationId xmlns:a16="http://schemas.microsoft.com/office/drawing/2014/main" id="{B6F97E5C-92B8-4B16-9687-D7C2349AE944}"/>
              </a:ext>
            </a:extLst>
          </p:cNvPr>
          <p:cNvPicPr>
            <a:picLocks noChangeAspect="1"/>
          </p:cNvPicPr>
          <p:nvPr>
            <p:custDataLst>
              <p:tags r:id="rId4"/>
            </p:custDataLst>
          </p:nvPr>
        </p:nvPicPr>
        <p:blipFill>
          <a:blip r:embed="rId15">
            <a:extLst>
              <a:ext uri="{28A0092B-C50C-407E-A947-70E740481C1C}">
                <a14:useLocalDpi xmlns:a14="http://schemas.microsoft.com/office/drawing/2010/main" val="0"/>
              </a:ext>
            </a:extLst>
          </a:blip>
          <a:stretch>
            <a:fillRect/>
          </a:stretch>
        </p:blipFill>
        <p:spPr>
          <a:xfrm>
            <a:off x="6097523" y="4128666"/>
            <a:ext cx="956056" cy="902516"/>
          </a:xfrm>
          <a:prstGeom prst="rect">
            <a:avLst/>
          </a:prstGeom>
        </p:spPr>
      </p:pic>
      <p:pic>
        <p:nvPicPr>
          <p:cNvPr id="18" name="Image 17" descr="Une image contenant texte&#10;&#10;Description générée automatiquement">
            <a:extLst>
              <a:ext uri="{FF2B5EF4-FFF2-40B4-BE49-F238E27FC236}">
                <a16:creationId xmlns:a16="http://schemas.microsoft.com/office/drawing/2014/main" id="{A9617209-C5A3-4AD2-959D-CB9F328355A2}"/>
              </a:ext>
            </a:extLst>
          </p:cNvPr>
          <p:cNvPicPr>
            <a:picLocks noChangeAspect="1"/>
          </p:cNvPicPr>
          <p:nvPr>
            <p:custDataLst>
              <p:tags r:id="rId5"/>
            </p:custDataLst>
          </p:nvPr>
        </p:nvPicPr>
        <p:blipFill>
          <a:blip r:embed="rId15">
            <a:extLst>
              <a:ext uri="{28A0092B-C50C-407E-A947-70E740481C1C}">
                <a14:useLocalDpi xmlns:a14="http://schemas.microsoft.com/office/drawing/2010/main" val="0"/>
              </a:ext>
            </a:extLst>
          </a:blip>
          <a:stretch>
            <a:fillRect/>
          </a:stretch>
        </p:blipFill>
        <p:spPr>
          <a:xfrm>
            <a:off x="6096000" y="5704586"/>
            <a:ext cx="956056" cy="902516"/>
          </a:xfrm>
          <a:prstGeom prst="rect">
            <a:avLst/>
          </a:prstGeom>
        </p:spPr>
      </p:pic>
      <p:pic>
        <p:nvPicPr>
          <p:cNvPr id="19" name="Image 18" descr="Une image contenant texte&#10;&#10;Description générée automatiquement">
            <a:extLst>
              <a:ext uri="{FF2B5EF4-FFF2-40B4-BE49-F238E27FC236}">
                <a16:creationId xmlns:a16="http://schemas.microsoft.com/office/drawing/2014/main" id="{F00A9853-CD63-4F40-8B83-2CEB49DCF137}"/>
              </a:ext>
            </a:extLst>
          </p:cNvPr>
          <p:cNvPicPr>
            <a:picLocks noChangeAspect="1"/>
          </p:cNvPicPr>
          <p:nvPr>
            <p:custDataLst>
              <p:tags r:id="rId6"/>
            </p:custDataLst>
          </p:nvPr>
        </p:nvPicPr>
        <p:blipFill>
          <a:blip r:embed="rId15">
            <a:extLst>
              <a:ext uri="{28A0092B-C50C-407E-A947-70E740481C1C}">
                <a14:useLocalDpi xmlns:a14="http://schemas.microsoft.com/office/drawing/2010/main" val="0"/>
              </a:ext>
            </a:extLst>
          </a:blip>
          <a:stretch>
            <a:fillRect/>
          </a:stretch>
        </p:blipFill>
        <p:spPr>
          <a:xfrm>
            <a:off x="9972471" y="5704586"/>
            <a:ext cx="956056" cy="902516"/>
          </a:xfrm>
          <a:prstGeom prst="rect">
            <a:avLst/>
          </a:prstGeom>
        </p:spPr>
      </p:pic>
      <p:pic>
        <p:nvPicPr>
          <p:cNvPr id="20" name="Image 19" descr="Une image contenant texte&#10;&#10;Description générée automatiquement">
            <a:extLst>
              <a:ext uri="{FF2B5EF4-FFF2-40B4-BE49-F238E27FC236}">
                <a16:creationId xmlns:a16="http://schemas.microsoft.com/office/drawing/2014/main" id="{7B75A6FC-D6EA-499D-A5D5-D7B723F0F956}"/>
              </a:ext>
            </a:extLst>
          </p:cNvPr>
          <p:cNvPicPr>
            <a:picLocks noChangeAspect="1"/>
          </p:cNvPicPr>
          <p:nvPr>
            <p:custDataLst>
              <p:tags r:id="rId7"/>
            </p:custDataLst>
          </p:nvPr>
        </p:nvPicPr>
        <p:blipFill>
          <a:blip r:embed="rId15">
            <a:extLst>
              <a:ext uri="{28A0092B-C50C-407E-A947-70E740481C1C}">
                <a14:useLocalDpi xmlns:a14="http://schemas.microsoft.com/office/drawing/2010/main" val="0"/>
              </a:ext>
            </a:extLst>
          </a:blip>
          <a:stretch>
            <a:fillRect/>
          </a:stretch>
        </p:blipFill>
        <p:spPr>
          <a:xfrm>
            <a:off x="8034997" y="5704586"/>
            <a:ext cx="956056" cy="902516"/>
          </a:xfrm>
          <a:prstGeom prst="rect">
            <a:avLst/>
          </a:prstGeom>
        </p:spPr>
      </p:pic>
      <p:pic>
        <p:nvPicPr>
          <p:cNvPr id="21" name="Image 20" descr="Une image contenant texte&#10;&#10;Description générée automatiquement">
            <a:extLst>
              <a:ext uri="{FF2B5EF4-FFF2-40B4-BE49-F238E27FC236}">
                <a16:creationId xmlns:a16="http://schemas.microsoft.com/office/drawing/2014/main" id="{021DF2E3-F704-4DED-A609-E2DE3996706E}"/>
              </a:ext>
            </a:extLst>
          </p:cNvPr>
          <p:cNvPicPr>
            <a:picLocks noChangeAspect="1"/>
          </p:cNvPicPr>
          <p:nvPr>
            <p:custDataLst>
              <p:tags r:id="rId8"/>
            </p:custDataLst>
          </p:nvPr>
        </p:nvPicPr>
        <p:blipFill>
          <a:blip r:embed="rId15">
            <a:extLst>
              <a:ext uri="{28A0092B-C50C-407E-A947-70E740481C1C}">
                <a14:useLocalDpi xmlns:a14="http://schemas.microsoft.com/office/drawing/2010/main" val="0"/>
              </a:ext>
            </a:extLst>
          </a:blip>
          <a:stretch>
            <a:fillRect/>
          </a:stretch>
        </p:blipFill>
        <p:spPr>
          <a:xfrm>
            <a:off x="8034997" y="4128666"/>
            <a:ext cx="956056" cy="902516"/>
          </a:xfrm>
          <a:prstGeom prst="rect">
            <a:avLst/>
          </a:prstGeom>
        </p:spPr>
      </p:pic>
      <p:pic>
        <p:nvPicPr>
          <p:cNvPr id="23" name="Image 22" descr="Une image contenant texte&#10;&#10;Description générée automatiquement">
            <a:extLst>
              <a:ext uri="{FF2B5EF4-FFF2-40B4-BE49-F238E27FC236}">
                <a16:creationId xmlns:a16="http://schemas.microsoft.com/office/drawing/2014/main" id="{60B25741-836A-4ABE-AB16-FB7EED4248CD}"/>
              </a:ext>
            </a:extLst>
          </p:cNvPr>
          <p:cNvPicPr>
            <a:picLocks noChangeAspect="1"/>
          </p:cNvPicPr>
          <p:nvPr>
            <p:custDataLst>
              <p:tags r:id="rId9"/>
            </p:custDataLst>
          </p:nvPr>
        </p:nvPicPr>
        <p:blipFill>
          <a:blip r:embed="rId15">
            <a:extLst>
              <a:ext uri="{28A0092B-C50C-407E-A947-70E740481C1C}">
                <a14:useLocalDpi xmlns:a14="http://schemas.microsoft.com/office/drawing/2010/main" val="0"/>
              </a:ext>
            </a:extLst>
          </a:blip>
          <a:stretch>
            <a:fillRect/>
          </a:stretch>
        </p:blipFill>
        <p:spPr>
          <a:xfrm>
            <a:off x="9972471" y="4128666"/>
            <a:ext cx="956056" cy="902516"/>
          </a:xfrm>
          <a:prstGeom prst="rect">
            <a:avLst/>
          </a:prstGeom>
        </p:spPr>
      </p:pic>
      <p:sp>
        <p:nvSpPr>
          <p:cNvPr id="5" name="ZoneTexte 4">
            <a:extLst>
              <a:ext uri="{FF2B5EF4-FFF2-40B4-BE49-F238E27FC236}">
                <a16:creationId xmlns:a16="http://schemas.microsoft.com/office/drawing/2014/main" id="{52A5B8DD-7684-4727-8FBA-BF0C5E21145B}"/>
              </a:ext>
            </a:extLst>
          </p:cNvPr>
          <p:cNvSpPr txBox="1"/>
          <p:nvPr>
            <p:custDataLst>
              <p:tags r:id="rId10"/>
            </p:custDataLst>
          </p:nvPr>
        </p:nvSpPr>
        <p:spPr>
          <a:xfrm>
            <a:off x="1145969" y="5519919"/>
            <a:ext cx="3967090" cy="369332"/>
          </a:xfrm>
          <a:prstGeom prst="rect">
            <a:avLst/>
          </a:prstGeom>
          <a:noFill/>
        </p:spPr>
        <p:txBody>
          <a:bodyPr wrap="square" rtlCol="0">
            <a:spAutoFit/>
          </a:bodyPr>
          <a:lstStyle/>
          <a:p>
            <a:r>
              <a:rPr lang="fr-CA">
                <a:solidFill>
                  <a:schemeClr val="tx1">
                    <a:lumMod val="75000"/>
                    <a:lumOff val="25000"/>
                  </a:schemeClr>
                </a:solidFill>
                <a:latin typeface="Century Gothic" panose="020B0502020202020204" pitchFamily="34" charset="0"/>
              </a:rPr>
              <a:t>Valide 6 mois</a:t>
            </a:r>
          </a:p>
        </p:txBody>
      </p:sp>
    </p:spTree>
    <p:extLst>
      <p:ext uri="{BB962C8B-B14F-4D97-AF65-F5344CB8AC3E}">
        <p14:creationId xmlns:p14="http://schemas.microsoft.com/office/powerpoint/2010/main" val="2439110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p:cNvPicPr>
            <a:picLocks noChangeAspect="1" noChangeArrowheads="1"/>
          </p:cNvPicPr>
          <p:nvPr>
            <p:custDataLst>
              <p:tags r:id="rId1"/>
            </p:custDataLst>
          </p:nvPr>
        </p:nvPicPr>
        <p:blipFill>
          <a:blip r:embed="rId21">
            <a:extLst>
              <a:ext uri="{28A0092B-C50C-407E-A947-70E740481C1C}">
                <a14:useLocalDpi xmlns:a14="http://schemas.microsoft.com/office/drawing/2010/main" val="0"/>
              </a:ext>
            </a:extLst>
          </a:blip>
          <a:srcRect/>
          <a:stretch>
            <a:fillRect/>
          </a:stretch>
        </p:blipFill>
        <p:spPr bwMode="auto">
          <a:xfrm rot="790572">
            <a:off x="1806020" y="1005245"/>
            <a:ext cx="2444004" cy="186495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Image 7">
            <a:extLst>
              <a:ext uri="{FF2B5EF4-FFF2-40B4-BE49-F238E27FC236}">
                <a16:creationId xmlns:a16="http://schemas.microsoft.com/office/drawing/2014/main" id="{5590EEF7-4879-4901-8B68-BACD8BECC922}"/>
              </a:ext>
            </a:extLst>
          </p:cNvPr>
          <p:cNvPicPr>
            <a:picLocks noChangeAspect="1"/>
          </p:cNvPicPr>
          <p:nvPr>
            <p:custDataLst>
              <p:tags r:id="rId2"/>
            </p:custDataLst>
          </p:nvPr>
        </p:nvPicPr>
        <p:blipFill>
          <a:blip r:embed="rId22"/>
          <a:stretch>
            <a:fillRect/>
          </a:stretch>
        </p:blipFill>
        <p:spPr>
          <a:xfrm>
            <a:off x="7863330" y="1142926"/>
            <a:ext cx="2739377" cy="1589590"/>
          </a:xfrm>
          <a:prstGeom prst="rect">
            <a:avLst/>
          </a:prstGeom>
        </p:spPr>
      </p:pic>
      <p:sp>
        <p:nvSpPr>
          <p:cNvPr id="2" name="Flèche : bas 1">
            <a:extLst>
              <a:ext uri="{FF2B5EF4-FFF2-40B4-BE49-F238E27FC236}">
                <a16:creationId xmlns:a16="http://schemas.microsoft.com/office/drawing/2014/main" id="{FE9E2C06-2041-49FF-A72F-40919701FBC4}"/>
              </a:ext>
            </a:extLst>
          </p:cNvPr>
          <p:cNvSpPr/>
          <p:nvPr>
            <p:custDataLst>
              <p:tags r:id="rId3"/>
            </p:custDataLst>
          </p:nvPr>
        </p:nvSpPr>
        <p:spPr>
          <a:xfrm rot="16200000">
            <a:off x="5682635" y="1108343"/>
            <a:ext cx="928468" cy="1922585"/>
          </a:xfrm>
          <a:prstGeom prst="downArrow">
            <a:avLst/>
          </a:prstGeom>
          <a:solidFill>
            <a:srgbClr val="EF3B39">
              <a:alpha val="9764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ZoneTexte 10">
            <a:extLst>
              <a:ext uri="{FF2B5EF4-FFF2-40B4-BE49-F238E27FC236}">
                <a16:creationId xmlns:a16="http://schemas.microsoft.com/office/drawing/2014/main" id="{4F47F76D-49F4-4836-9AA9-B52ED875BD99}"/>
              </a:ext>
            </a:extLst>
          </p:cNvPr>
          <p:cNvSpPr txBox="1"/>
          <p:nvPr>
            <p:custDataLst>
              <p:tags r:id="rId4"/>
            </p:custDataLst>
          </p:nvPr>
        </p:nvSpPr>
        <p:spPr>
          <a:xfrm>
            <a:off x="3029279" y="6051713"/>
            <a:ext cx="5866227" cy="646331"/>
          </a:xfrm>
          <a:prstGeom prst="rect">
            <a:avLst/>
          </a:prstGeom>
          <a:noFill/>
        </p:spPr>
        <p:txBody>
          <a:bodyPr wrap="square">
            <a:spAutoFit/>
          </a:bodyPr>
          <a:lstStyle/>
          <a:p>
            <a:pPr marL="0" indent="0" algn="ctr">
              <a:spcBef>
                <a:spcPts val="800"/>
              </a:spcBef>
            </a:pPr>
            <a:r>
              <a:rPr lang="fr-FR" altLang="fr-FR" sz="1800">
                <a:solidFill>
                  <a:srgbClr val="000000"/>
                </a:solidFill>
                <a:latin typeface="Century Gothic" panose="020B0502020202020204" pitchFamily="34" charset="0"/>
              </a:rPr>
              <a:t>12 mois pour faire </a:t>
            </a:r>
            <a:r>
              <a:rPr lang="fr-FR" altLang="fr-FR" sz="1800" b="1">
                <a:solidFill>
                  <a:srgbClr val="000000"/>
                </a:solidFill>
                <a:latin typeface="Century Gothic" panose="020B0502020202020204" pitchFamily="34" charset="0"/>
              </a:rPr>
              <a:t>les examens </a:t>
            </a:r>
            <a:r>
              <a:rPr lang="fr-FR" altLang="fr-FR" sz="1800">
                <a:solidFill>
                  <a:srgbClr val="000000"/>
                </a:solidFill>
                <a:latin typeface="Century Gothic" panose="020B0502020202020204" pitchFamily="34" charset="0"/>
              </a:rPr>
              <a:t>de compétence et échanger votre permis</a:t>
            </a:r>
          </a:p>
        </p:txBody>
      </p:sp>
      <p:pic>
        <p:nvPicPr>
          <p:cNvPr id="12" name="Image 11" descr="Une image contenant texte&#10;&#10;Description générée automatiquement">
            <a:extLst>
              <a:ext uri="{FF2B5EF4-FFF2-40B4-BE49-F238E27FC236}">
                <a16:creationId xmlns:a16="http://schemas.microsoft.com/office/drawing/2014/main" id="{995AAF33-B829-4D45-9620-6F92D4E954AF}"/>
              </a:ext>
            </a:extLst>
          </p:cNvPr>
          <p:cNvPicPr>
            <a:picLocks noChangeAspect="1"/>
          </p:cNvPicPr>
          <p:nvPr>
            <p:custDataLst>
              <p:tags r:id="rId5"/>
            </p:custDataLst>
          </p:nvPr>
        </p:nvPicPr>
        <p:blipFill>
          <a:blip r:embed="rId23">
            <a:extLst>
              <a:ext uri="{28A0092B-C50C-407E-A947-70E740481C1C}">
                <a14:useLocalDpi xmlns:a14="http://schemas.microsoft.com/office/drawing/2010/main" val="0"/>
              </a:ext>
            </a:extLst>
          </a:blip>
          <a:stretch>
            <a:fillRect/>
          </a:stretch>
        </p:blipFill>
        <p:spPr>
          <a:xfrm>
            <a:off x="8245146" y="4966138"/>
            <a:ext cx="653672" cy="617066"/>
          </a:xfrm>
          <a:prstGeom prst="rect">
            <a:avLst/>
          </a:prstGeom>
        </p:spPr>
      </p:pic>
      <p:pic>
        <p:nvPicPr>
          <p:cNvPr id="13" name="Image 12" descr="Une image contenant texte&#10;&#10;Description générée automatiquement">
            <a:extLst>
              <a:ext uri="{FF2B5EF4-FFF2-40B4-BE49-F238E27FC236}">
                <a16:creationId xmlns:a16="http://schemas.microsoft.com/office/drawing/2014/main" id="{8A840D5F-16F9-47FF-95B6-E5E944FB892C}"/>
              </a:ext>
            </a:extLst>
          </p:cNvPr>
          <p:cNvPicPr>
            <a:picLocks noChangeAspect="1"/>
          </p:cNvPicPr>
          <p:nvPr>
            <p:custDataLst>
              <p:tags r:id="rId6"/>
            </p:custDataLst>
          </p:nvPr>
        </p:nvPicPr>
        <p:blipFill>
          <a:blip r:embed="rId23">
            <a:extLst>
              <a:ext uri="{28A0092B-C50C-407E-A947-70E740481C1C}">
                <a14:useLocalDpi xmlns:a14="http://schemas.microsoft.com/office/drawing/2010/main" val="0"/>
              </a:ext>
            </a:extLst>
          </a:blip>
          <a:stretch>
            <a:fillRect/>
          </a:stretch>
        </p:blipFill>
        <p:spPr>
          <a:xfrm>
            <a:off x="8241834" y="4082609"/>
            <a:ext cx="653672" cy="617066"/>
          </a:xfrm>
          <a:prstGeom prst="rect">
            <a:avLst/>
          </a:prstGeom>
        </p:spPr>
      </p:pic>
      <p:pic>
        <p:nvPicPr>
          <p:cNvPr id="14" name="Image 13" descr="Une image contenant texte&#10;&#10;Description générée automatiquement">
            <a:extLst>
              <a:ext uri="{FF2B5EF4-FFF2-40B4-BE49-F238E27FC236}">
                <a16:creationId xmlns:a16="http://schemas.microsoft.com/office/drawing/2014/main" id="{F51594D2-B44C-4463-BE55-78C2B7EE82EE}"/>
              </a:ext>
            </a:extLst>
          </p:cNvPr>
          <p:cNvPicPr>
            <a:picLocks noChangeAspect="1"/>
          </p:cNvPicPr>
          <p:nvPr>
            <p:custDataLst>
              <p:tags r:id="rId7"/>
            </p:custDataLst>
          </p:nvPr>
        </p:nvPicPr>
        <p:blipFill>
          <a:blip r:embed="rId23">
            <a:extLst>
              <a:ext uri="{28A0092B-C50C-407E-A947-70E740481C1C}">
                <a14:useLocalDpi xmlns:a14="http://schemas.microsoft.com/office/drawing/2010/main" val="0"/>
              </a:ext>
            </a:extLst>
          </a:blip>
          <a:stretch>
            <a:fillRect/>
          </a:stretch>
        </p:blipFill>
        <p:spPr>
          <a:xfrm>
            <a:off x="7417313" y="4966138"/>
            <a:ext cx="653672" cy="617066"/>
          </a:xfrm>
          <a:prstGeom prst="rect">
            <a:avLst/>
          </a:prstGeom>
        </p:spPr>
      </p:pic>
      <p:pic>
        <p:nvPicPr>
          <p:cNvPr id="15" name="Image 14" descr="Une image contenant texte&#10;&#10;Description générée automatiquement">
            <a:extLst>
              <a:ext uri="{FF2B5EF4-FFF2-40B4-BE49-F238E27FC236}">
                <a16:creationId xmlns:a16="http://schemas.microsoft.com/office/drawing/2014/main" id="{310B4CF4-1920-4F85-A678-19638B3EF7E8}"/>
              </a:ext>
            </a:extLst>
          </p:cNvPr>
          <p:cNvPicPr>
            <a:picLocks noChangeAspect="1"/>
          </p:cNvPicPr>
          <p:nvPr>
            <p:custDataLst>
              <p:tags r:id="rId8"/>
            </p:custDataLst>
          </p:nvPr>
        </p:nvPicPr>
        <p:blipFill>
          <a:blip r:embed="rId23">
            <a:extLst>
              <a:ext uri="{28A0092B-C50C-407E-A947-70E740481C1C}">
                <a14:useLocalDpi xmlns:a14="http://schemas.microsoft.com/office/drawing/2010/main" val="0"/>
              </a:ext>
            </a:extLst>
          </a:blip>
          <a:stretch>
            <a:fillRect/>
          </a:stretch>
        </p:blipFill>
        <p:spPr>
          <a:xfrm>
            <a:off x="7423529" y="4060741"/>
            <a:ext cx="653672" cy="617066"/>
          </a:xfrm>
          <a:prstGeom prst="rect">
            <a:avLst/>
          </a:prstGeom>
        </p:spPr>
      </p:pic>
      <p:pic>
        <p:nvPicPr>
          <p:cNvPr id="16" name="Image 15" descr="Une image contenant texte&#10;&#10;Description générée automatiquement">
            <a:extLst>
              <a:ext uri="{FF2B5EF4-FFF2-40B4-BE49-F238E27FC236}">
                <a16:creationId xmlns:a16="http://schemas.microsoft.com/office/drawing/2014/main" id="{3C3651EE-7F8F-4E15-9BB0-90E4F1891644}"/>
              </a:ext>
            </a:extLst>
          </p:cNvPr>
          <p:cNvPicPr>
            <a:picLocks noChangeAspect="1"/>
          </p:cNvPicPr>
          <p:nvPr>
            <p:custDataLst>
              <p:tags r:id="rId9"/>
            </p:custDataLst>
          </p:nvPr>
        </p:nvPicPr>
        <p:blipFill>
          <a:blip r:embed="rId23">
            <a:extLst>
              <a:ext uri="{28A0092B-C50C-407E-A947-70E740481C1C}">
                <a14:useLocalDpi xmlns:a14="http://schemas.microsoft.com/office/drawing/2010/main" val="0"/>
              </a:ext>
            </a:extLst>
          </a:blip>
          <a:stretch>
            <a:fillRect/>
          </a:stretch>
        </p:blipFill>
        <p:spPr>
          <a:xfrm>
            <a:off x="6499539" y="4984056"/>
            <a:ext cx="653672" cy="617066"/>
          </a:xfrm>
          <a:prstGeom prst="rect">
            <a:avLst/>
          </a:prstGeom>
        </p:spPr>
      </p:pic>
      <p:pic>
        <p:nvPicPr>
          <p:cNvPr id="17" name="Image 16" descr="Une image contenant texte&#10;&#10;Description générée automatiquement">
            <a:extLst>
              <a:ext uri="{FF2B5EF4-FFF2-40B4-BE49-F238E27FC236}">
                <a16:creationId xmlns:a16="http://schemas.microsoft.com/office/drawing/2014/main" id="{347CF585-07B3-4A77-BE85-FC3E98166F2B}"/>
              </a:ext>
            </a:extLst>
          </p:cNvPr>
          <p:cNvPicPr>
            <a:picLocks noChangeAspect="1"/>
          </p:cNvPicPr>
          <p:nvPr>
            <p:custDataLst>
              <p:tags r:id="rId10"/>
            </p:custDataLst>
          </p:nvPr>
        </p:nvPicPr>
        <p:blipFill>
          <a:blip r:embed="rId23">
            <a:extLst>
              <a:ext uri="{28A0092B-C50C-407E-A947-70E740481C1C}">
                <a14:useLocalDpi xmlns:a14="http://schemas.microsoft.com/office/drawing/2010/main" val="0"/>
              </a:ext>
            </a:extLst>
          </a:blip>
          <a:stretch>
            <a:fillRect/>
          </a:stretch>
        </p:blipFill>
        <p:spPr>
          <a:xfrm>
            <a:off x="6499539" y="4082609"/>
            <a:ext cx="653672" cy="617066"/>
          </a:xfrm>
          <a:prstGeom prst="rect">
            <a:avLst/>
          </a:prstGeom>
        </p:spPr>
      </p:pic>
      <p:pic>
        <p:nvPicPr>
          <p:cNvPr id="18" name="Image 17" descr="Une image contenant texte&#10;&#10;Description générée automatiquement">
            <a:extLst>
              <a:ext uri="{FF2B5EF4-FFF2-40B4-BE49-F238E27FC236}">
                <a16:creationId xmlns:a16="http://schemas.microsoft.com/office/drawing/2014/main" id="{FB8B88F1-EAC1-4C8E-831C-1B888AAE55C3}"/>
              </a:ext>
            </a:extLst>
          </p:cNvPr>
          <p:cNvPicPr>
            <a:picLocks noChangeAspect="1"/>
          </p:cNvPicPr>
          <p:nvPr>
            <p:custDataLst>
              <p:tags r:id="rId11"/>
            </p:custDataLst>
          </p:nvPr>
        </p:nvPicPr>
        <p:blipFill>
          <a:blip r:embed="rId23">
            <a:extLst>
              <a:ext uri="{28A0092B-C50C-407E-A947-70E740481C1C}">
                <a14:useLocalDpi xmlns:a14="http://schemas.microsoft.com/office/drawing/2010/main" val="0"/>
              </a:ext>
            </a:extLst>
          </a:blip>
          <a:stretch>
            <a:fillRect/>
          </a:stretch>
        </p:blipFill>
        <p:spPr>
          <a:xfrm>
            <a:off x="5185576" y="4971831"/>
            <a:ext cx="653672" cy="617066"/>
          </a:xfrm>
          <a:prstGeom prst="rect">
            <a:avLst/>
          </a:prstGeom>
        </p:spPr>
      </p:pic>
      <p:pic>
        <p:nvPicPr>
          <p:cNvPr id="19" name="Image 18" descr="Une image contenant texte&#10;&#10;Description générée automatiquement">
            <a:extLst>
              <a:ext uri="{FF2B5EF4-FFF2-40B4-BE49-F238E27FC236}">
                <a16:creationId xmlns:a16="http://schemas.microsoft.com/office/drawing/2014/main" id="{A201CCEB-392B-4C25-8F0D-DBAC67636672}"/>
              </a:ext>
            </a:extLst>
          </p:cNvPr>
          <p:cNvPicPr>
            <a:picLocks noChangeAspect="1"/>
          </p:cNvPicPr>
          <p:nvPr>
            <p:custDataLst>
              <p:tags r:id="rId12"/>
            </p:custDataLst>
          </p:nvPr>
        </p:nvPicPr>
        <p:blipFill>
          <a:blip r:embed="rId23">
            <a:extLst>
              <a:ext uri="{28A0092B-C50C-407E-A947-70E740481C1C}">
                <a14:useLocalDpi xmlns:a14="http://schemas.microsoft.com/office/drawing/2010/main" val="0"/>
              </a:ext>
            </a:extLst>
          </a:blip>
          <a:stretch>
            <a:fillRect/>
          </a:stretch>
        </p:blipFill>
        <p:spPr>
          <a:xfrm>
            <a:off x="4314625" y="4963717"/>
            <a:ext cx="653672" cy="617066"/>
          </a:xfrm>
          <a:prstGeom prst="rect">
            <a:avLst/>
          </a:prstGeom>
        </p:spPr>
      </p:pic>
      <p:pic>
        <p:nvPicPr>
          <p:cNvPr id="20" name="Image 19" descr="Une image contenant texte&#10;&#10;Description générée automatiquement">
            <a:extLst>
              <a:ext uri="{FF2B5EF4-FFF2-40B4-BE49-F238E27FC236}">
                <a16:creationId xmlns:a16="http://schemas.microsoft.com/office/drawing/2014/main" id="{DE8ED56D-01CF-490D-A16F-F86BFDB67C09}"/>
              </a:ext>
            </a:extLst>
          </p:cNvPr>
          <p:cNvPicPr>
            <a:picLocks noChangeAspect="1"/>
          </p:cNvPicPr>
          <p:nvPr>
            <p:custDataLst>
              <p:tags r:id="rId13"/>
            </p:custDataLst>
          </p:nvPr>
        </p:nvPicPr>
        <p:blipFill>
          <a:blip r:embed="rId23">
            <a:extLst>
              <a:ext uri="{28A0092B-C50C-407E-A947-70E740481C1C}">
                <a14:useLocalDpi xmlns:a14="http://schemas.microsoft.com/office/drawing/2010/main" val="0"/>
              </a:ext>
            </a:extLst>
          </a:blip>
          <a:stretch>
            <a:fillRect/>
          </a:stretch>
        </p:blipFill>
        <p:spPr>
          <a:xfrm>
            <a:off x="3501113" y="4966138"/>
            <a:ext cx="653672" cy="617066"/>
          </a:xfrm>
          <a:prstGeom prst="rect">
            <a:avLst/>
          </a:prstGeom>
        </p:spPr>
      </p:pic>
      <p:pic>
        <p:nvPicPr>
          <p:cNvPr id="21" name="Image 20" descr="Une image contenant texte&#10;&#10;Description générée automatiquement">
            <a:extLst>
              <a:ext uri="{FF2B5EF4-FFF2-40B4-BE49-F238E27FC236}">
                <a16:creationId xmlns:a16="http://schemas.microsoft.com/office/drawing/2014/main" id="{34F7E2F0-88CA-4299-B1E9-431237C601AA}"/>
              </a:ext>
            </a:extLst>
          </p:cNvPr>
          <p:cNvPicPr>
            <a:picLocks noChangeAspect="1"/>
          </p:cNvPicPr>
          <p:nvPr>
            <p:custDataLst>
              <p:tags r:id="rId14"/>
            </p:custDataLst>
          </p:nvPr>
        </p:nvPicPr>
        <p:blipFill>
          <a:blip r:embed="rId23">
            <a:extLst>
              <a:ext uri="{28A0092B-C50C-407E-A947-70E740481C1C}">
                <a14:useLocalDpi xmlns:a14="http://schemas.microsoft.com/office/drawing/2010/main" val="0"/>
              </a:ext>
            </a:extLst>
          </a:blip>
          <a:stretch>
            <a:fillRect/>
          </a:stretch>
        </p:blipFill>
        <p:spPr>
          <a:xfrm>
            <a:off x="5185576" y="4082609"/>
            <a:ext cx="653672" cy="617066"/>
          </a:xfrm>
          <a:prstGeom prst="rect">
            <a:avLst/>
          </a:prstGeom>
        </p:spPr>
      </p:pic>
      <p:pic>
        <p:nvPicPr>
          <p:cNvPr id="22" name="Image 21" descr="Une image contenant texte&#10;&#10;Description générée automatiquement">
            <a:extLst>
              <a:ext uri="{FF2B5EF4-FFF2-40B4-BE49-F238E27FC236}">
                <a16:creationId xmlns:a16="http://schemas.microsoft.com/office/drawing/2014/main" id="{0905753D-337B-47DE-A2FD-2EDC269A7E80}"/>
              </a:ext>
            </a:extLst>
          </p:cNvPr>
          <p:cNvPicPr>
            <a:picLocks noChangeAspect="1"/>
          </p:cNvPicPr>
          <p:nvPr>
            <p:custDataLst>
              <p:tags r:id="rId15"/>
            </p:custDataLst>
          </p:nvPr>
        </p:nvPicPr>
        <p:blipFill>
          <a:blip r:embed="rId23">
            <a:extLst>
              <a:ext uri="{28A0092B-C50C-407E-A947-70E740481C1C}">
                <a14:useLocalDpi xmlns:a14="http://schemas.microsoft.com/office/drawing/2010/main" val="0"/>
              </a:ext>
            </a:extLst>
          </a:blip>
          <a:stretch>
            <a:fillRect/>
          </a:stretch>
        </p:blipFill>
        <p:spPr>
          <a:xfrm>
            <a:off x="3496124" y="4062900"/>
            <a:ext cx="653672" cy="617066"/>
          </a:xfrm>
          <a:prstGeom prst="rect">
            <a:avLst/>
          </a:prstGeom>
        </p:spPr>
      </p:pic>
      <p:pic>
        <p:nvPicPr>
          <p:cNvPr id="23" name="Image 22" descr="Une image contenant texte&#10;&#10;Description générée automatiquement">
            <a:extLst>
              <a:ext uri="{FF2B5EF4-FFF2-40B4-BE49-F238E27FC236}">
                <a16:creationId xmlns:a16="http://schemas.microsoft.com/office/drawing/2014/main" id="{056657EF-A656-448A-A401-FD4AF0C8A357}"/>
              </a:ext>
            </a:extLst>
          </p:cNvPr>
          <p:cNvPicPr>
            <a:picLocks noChangeAspect="1"/>
          </p:cNvPicPr>
          <p:nvPr>
            <p:custDataLst>
              <p:tags r:id="rId16"/>
            </p:custDataLst>
          </p:nvPr>
        </p:nvPicPr>
        <p:blipFill>
          <a:blip r:embed="rId23">
            <a:extLst>
              <a:ext uri="{28A0092B-C50C-407E-A947-70E740481C1C}">
                <a14:useLocalDpi xmlns:a14="http://schemas.microsoft.com/office/drawing/2010/main" val="0"/>
              </a:ext>
            </a:extLst>
          </a:blip>
          <a:stretch>
            <a:fillRect/>
          </a:stretch>
        </p:blipFill>
        <p:spPr>
          <a:xfrm>
            <a:off x="4314429" y="4060741"/>
            <a:ext cx="653672" cy="617066"/>
          </a:xfrm>
          <a:prstGeom prst="rect">
            <a:avLst/>
          </a:prstGeom>
        </p:spPr>
      </p:pic>
      <p:pic>
        <p:nvPicPr>
          <p:cNvPr id="5" name="Image 4" descr="Une image contenant texte, graphiques vectoriels&#10;&#10;Description générée automatiquement">
            <a:extLst>
              <a:ext uri="{FF2B5EF4-FFF2-40B4-BE49-F238E27FC236}">
                <a16:creationId xmlns:a16="http://schemas.microsoft.com/office/drawing/2014/main" id="{542B6F74-684A-4820-A3B7-A0559CFE3A3C}"/>
              </a:ext>
            </a:extLst>
          </p:cNvPr>
          <p:cNvPicPr>
            <a:picLocks noChangeAspect="1"/>
          </p:cNvPicPr>
          <p:nvPr>
            <p:custDataLst>
              <p:tags r:id="rId17"/>
            </p:custDataLst>
          </p:nvPr>
        </p:nvPicPr>
        <p:blipFill>
          <a:blip r:embed="rId24">
            <a:alphaModFix amt="70000"/>
            <a:extLst>
              <a:ext uri="{28A0092B-C50C-407E-A947-70E740481C1C}">
                <a14:useLocalDpi xmlns:a14="http://schemas.microsoft.com/office/drawing/2010/main" val="0"/>
              </a:ext>
            </a:extLst>
          </a:blip>
          <a:stretch>
            <a:fillRect/>
          </a:stretch>
        </p:blipFill>
        <p:spPr>
          <a:xfrm>
            <a:off x="3385451" y="1937628"/>
            <a:ext cx="764345" cy="764345"/>
          </a:xfrm>
          <a:prstGeom prst="rect">
            <a:avLst/>
          </a:prstGeom>
        </p:spPr>
      </p:pic>
      <p:pic>
        <p:nvPicPr>
          <p:cNvPr id="7" name="Image 6">
            <a:extLst>
              <a:ext uri="{FF2B5EF4-FFF2-40B4-BE49-F238E27FC236}">
                <a16:creationId xmlns:a16="http://schemas.microsoft.com/office/drawing/2014/main" id="{48053CE9-D9C3-4561-9368-7CF71BA1FDA6}"/>
              </a:ext>
            </a:extLst>
          </p:cNvPr>
          <p:cNvPicPr>
            <a:picLocks noChangeAspect="1"/>
          </p:cNvPicPr>
          <p:nvPr>
            <p:custDataLst>
              <p:tags r:id="rId18"/>
            </p:custDataLst>
          </p:nvPr>
        </p:nvPicPr>
        <p:blipFill>
          <a:blip r:embed="rId25">
            <a:alphaModFix amt="70000"/>
            <a:extLst>
              <a:ext uri="{28A0092B-C50C-407E-A947-70E740481C1C}">
                <a14:useLocalDpi xmlns:a14="http://schemas.microsoft.com/office/drawing/2010/main" val="0"/>
              </a:ext>
            </a:extLst>
          </a:blip>
          <a:stretch>
            <a:fillRect/>
          </a:stretch>
        </p:blipFill>
        <p:spPr>
          <a:xfrm flipV="1">
            <a:off x="9585301" y="2082333"/>
            <a:ext cx="774750" cy="515693"/>
          </a:xfrm>
          <a:prstGeom prst="rect">
            <a:avLst/>
          </a:prstGeom>
        </p:spPr>
      </p:pic>
    </p:spTree>
    <p:extLst>
      <p:ext uri="{BB962C8B-B14F-4D97-AF65-F5344CB8AC3E}">
        <p14:creationId xmlns:p14="http://schemas.microsoft.com/office/powerpoint/2010/main" val="138117264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ext Box 1"/>
          <p:cNvSpPr txBox="1">
            <a:spLocks noChangeArrowheads="1"/>
          </p:cNvSpPr>
          <p:nvPr>
            <p:custDataLst>
              <p:tags r:id="rId1"/>
            </p:custDataLst>
          </p:nvPr>
        </p:nvSpPr>
        <p:spPr bwMode="auto">
          <a:xfrm>
            <a:off x="8077201" y="6248401"/>
            <a:ext cx="1895475" cy="447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9pPr>
          </a:lstStyle>
          <a:p>
            <a:pPr algn="r">
              <a:buClrTx/>
              <a:buFontTx/>
              <a:buNone/>
            </a:pPr>
            <a:endParaRPr lang="fr-FR" altLang="fr-FR" sz="1400">
              <a:solidFill>
                <a:srgbClr val="000000"/>
              </a:solidFill>
              <a:cs typeface="Arial Unicode MS" panose="020B0604020202020204" pitchFamily="34" charset="-128"/>
            </a:endParaRPr>
          </a:p>
        </p:txBody>
      </p:sp>
      <p:pic>
        <p:nvPicPr>
          <p:cNvPr id="8196" name="Picture 4"/>
          <p:cNvPicPr>
            <a:picLocks noChangeAspect="1" noChangeArrowheads="1"/>
          </p:cNvPicPr>
          <p:nvPr>
            <p:custDataLst>
              <p:tags r:id="rId2"/>
            </p:custDataLst>
          </p:nvPr>
        </p:nvPicPr>
        <p:blipFill>
          <a:blip r:embed="rId10">
            <a:extLst>
              <a:ext uri="{28A0092B-C50C-407E-A947-70E740481C1C}">
                <a14:useLocalDpi xmlns:a14="http://schemas.microsoft.com/office/drawing/2010/main" val="0"/>
              </a:ext>
            </a:extLst>
          </a:blip>
          <a:srcRect/>
          <a:stretch>
            <a:fillRect/>
          </a:stretch>
        </p:blipFill>
        <p:spPr bwMode="auto">
          <a:xfrm rot="790572">
            <a:off x="1806020" y="1005245"/>
            <a:ext cx="2444004" cy="186495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Image 7">
            <a:extLst>
              <a:ext uri="{FF2B5EF4-FFF2-40B4-BE49-F238E27FC236}">
                <a16:creationId xmlns:a16="http://schemas.microsoft.com/office/drawing/2014/main" id="{5590EEF7-4879-4901-8B68-BACD8BECC922}"/>
              </a:ext>
            </a:extLst>
          </p:cNvPr>
          <p:cNvPicPr>
            <a:picLocks noChangeAspect="1"/>
          </p:cNvPicPr>
          <p:nvPr>
            <p:custDataLst>
              <p:tags r:id="rId3"/>
            </p:custDataLst>
          </p:nvPr>
        </p:nvPicPr>
        <p:blipFill>
          <a:blip r:embed="rId11"/>
          <a:stretch>
            <a:fillRect/>
          </a:stretch>
        </p:blipFill>
        <p:spPr>
          <a:xfrm>
            <a:off x="7863330" y="1142926"/>
            <a:ext cx="2739377" cy="1589590"/>
          </a:xfrm>
          <a:prstGeom prst="rect">
            <a:avLst/>
          </a:prstGeom>
        </p:spPr>
      </p:pic>
      <p:sp>
        <p:nvSpPr>
          <p:cNvPr id="2" name="Flèche : bas 1">
            <a:extLst>
              <a:ext uri="{FF2B5EF4-FFF2-40B4-BE49-F238E27FC236}">
                <a16:creationId xmlns:a16="http://schemas.microsoft.com/office/drawing/2014/main" id="{FE9E2C06-2041-49FF-A72F-40919701FBC4}"/>
              </a:ext>
            </a:extLst>
          </p:cNvPr>
          <p:cNvSpPr/>
          <p:nvPr>
            <p:custDataLst>
              <p:tags r:id="rId4"/>
            </p:custDataLst>
          </p:nvPr>
        </p:nvSpPr>
        <p:spPr>
          <a:xfrm rot="16200000">
            <a:off x="5682635" y="1108343"/>
            <a:ext cx="928468" cy="1922585"/>
          </a:xfrm>
          <a:prstGeom prst="downArrow">
            <a:avLst/>
          </a:prstGeom>
          <a:solidFill>
            <a:srgbClr val="EF3B39">
              <a:alpha val="9764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4" name="Image 3" descr="Une image contenant texte, mur, intérieur, montre&#10;&#10;Description générée automatiquement">
            <a:extLst>
              <a:ext uri="{FF2B5EF4-FFF2-40B4-BE49-F238E27FC236}">
                <a16:creationId xmlns:a16="http://schemas.microsoft.com/office/drawing/2014/main" id="{EBAD3EFE-4C7A-440C-B128-479BFAEFE246}"/>
              </a:ext>
            </a:extLst>
          </p:cNvPr>
          <p:cNvPicPr>
            <a:picLocks noChangeAspect="1"/>
          </p:cNvPicPr>
          <p:nvPr>
            <p:custDataLst>
              <p:tags r:id="rId5"/>
            </p:custDataLst>
          </p:nvPr>
        </p:nvPicPr>
        <p:blipFill>
          <a:blip r:embed="rId12">
            <a:extLst>
              <a:ext uri="{28A0092B-C50C-407E-A947-70E740481C1C}">
                <a14:useLocalDpi xmlns:a14="http://schemas.microsoft.com/office/drawing/2010/main" val="0"/>
              </a:ext>
            </a:extLst>
          </a:blip>
          <a:stretch>
            <a:fillRect/>
          </a:stretch>
        </p:blipFill>
        <p:spPr>
          <a:xfrm>
            <a:off x="1984259" y="4085719"/>
            <a:ext cx="2696077" cy="1794576"/>
          </a:xfrm>
          <a:prstGeom prst="rect">
            <a:avLst/>
          </a:prstGeom>
        </p:spPr>
      </p:pic>
      <p:sp>
        <p:nvSpPr>
          <p:cNvPr id="5" name="ZoneTexte 4">
            <a:extLst>
              <a:ext uri="{FF2B5EF4-FFF2-40B4-BE49-F238E27FC236}">
                <a16:creationId xmlns:a16="http://schemas.microsoft.com/office/drawing/2014/main" id="{29B08BC3-62EE-4183-B082-9199A95DC705}"/>
              </a:ext>
            </a:extLst>
          </p:cNvPr>
          <p:cNvSpPr txBox="1"/>
          <p:nvPr>
            <p:custDataLst>
              <p:tags r:id="rId6"/>
            </p:custDataLst>
          </p:nvPr>
        </p:nvSpPr>
        <p:spPr>
          <a:xfrm>
            <a:off x="4989446" y="4705482"/>
            <a:ext cx="4237432" cy="646331"/>
          </a:xfrm>
          <a:prstGeom prst="rect">
            <a:avLst/>
          </a:prstGeom>
          <a:noFill/>
        </p:spPr>
        <p:txBody>
          <a:bodyPr wrap="square" rtlCol="0">
            <a:spAutoFit/>
          </a:bodyPr>
          <a:lstStyle/>
          <a:p>
            <a:r>
              <a:rPr lang="fr-CA">
                <a:latin typeface="Century Gothic" panose="020B0502020202020204" pitchFamily="34" charset="0"/>
              </a:rPr>
              <a:t>Faire la demande le plus tôt possible. Il peut y avoir de l’attente. </a:t>
            </a:r>
          </a:p>
        </p:txBody>
      </p:sp>
      <p:pic>
        <p:nvPicPr>
          <p:cNvPr id="24" name="Image 23" descr="Une image contenant sablier, objet, intérieur&#10;&#10;Description générée automatiquement">
            <a:extLst>
              <a:ext uri="{FF2B5EF4-FFF2-40B4-BE49-F238E27FC236}">
                <a16:creationId xmlns:a16="http://schemas.microsoft.com/office/drawing/2014/main" id="{D143B4F0-1358-4644-A57D-1E23F721AFCB}"/>
              </a:ext>
            </a:extLst>
          </p:cNvPr>
          <p:cNvPicPr>
            <a:picLocks noChangeAspect="1"/>
          </p:cNvPicPr>
          <p:nvPr>
            <p:custDataLst>
              <p:tags r:id="rId7"/>
            </p:custDataLst>
          </p:nvPr>
        </p:nvPicPr>
        <p:blipFill>
          <a:blip r:embed="rId13">
            <a:extLst>
              <a:ext uri="{28A0092B-C50C-407E-A947-70E740481C1C}">
                <a14:useLocalDpi xmlns:a14="http://schemas.microsoft.com/office/drawing/2010/main" val="0"/>
              </a:ext>
            </a:extLst>
          </a:blip>
          <a:stretch>
            <a:fillRect/>
          </a:stretch>
        </p:blipFill>
        <p:spPr>
          <a:xfrm flipH="1">
            <a:off x="9226878" y="4298840"/>
            <a:ext cx="839776" cy="983296"/>
          </a:xfrm>
          <a:prstGeom prst="rect">
            <a:avLst/>
          </a:prstGeom>
        </p:spPr>
      </p:pic>
    </p:spTree>
    <p:extLst>
      <p:ext uri="{BB962C8B-B14F-4D97-AF65-F5344CB8AC3E}">
        <p14:creationId xmlns:p14="http://schemas.microsoft.com/office/powerpoint/2010/main" val="183159503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00.xml><?xml version="1.0" encoding="utf-8"?>
<p:tagLst xmlns:a="http://schemas.openxmlformats.org/drawingml/2006/main" xmlns:r="http://schemas.openxmlformats.org/officeDocument/2006/relationships" xmlns:p="http://schemas.openxmlformats.org/presentationml/2006/main">
  <p:tag name="NUM" val="1"/>
</p:tagLst>
</file>

<file path=ppt/tags/tag101.xml><?xml version="1.0" encoding="utf-8"?>
<p:tagLst xmlns:a="http://schemas.openxmlformats.org/drawingml/2006/main" xmlns:r="http://schemas.openxmlformats.org/officeDocument/2006/relationships" xmlns:p="http://schemas.openxmlformats.org/presentationml/2006/main">
  <p:tag name="NUM" val="2"/>
</p:tagLst>
</file>

<file path=ppt/tags/tag102.xml><?xml version="1.0" encoding="utf-8"?>
<p:tagLst xmlns:a="http://schemas.openxmlformats.org/drawingml/2006/main" xmlns:r="http://schemas.openxmlformats.org/officeDocument/2006/relationships" xmlns:p="http://schemas.openxmlformats.org/presentationml/2006/main">
  <p:tag name="NUM" val="3"/>
</p:tagLst>
</file>

<file path=ppt/tags/tag103.xml><?xml version="1.0" encoding="utf-8"?>
<p:tagLst xmlns:a="http://schemas.openxmlformats.org/drawingml/2006/main" xmlns:r="http://schemas.openxmlformats.org/officeDocument/2006/relationships" xmlns:p="http://schemas.openxmlformats.org/presentationml/2006/main">
  <p:tag name="NUM" val="4"/>
</p:tagLst>
</file>

<file path=ppt/tags/tag104.xml><?xml version="1.0" encoding="utf-8"?>
<p:tagLst xmlns:a="http://schemas.openxmlformats.org/drawingml/2006/main" xmlns:r="http://schemas.openxmlformats.org/officeDocument/2006/relationships" xmlns:p="http://schemas.openxmlformats.org/presentationml/2006/main">
  <p:tag name="NUM" val="5"/>
</p:tagLst>
</file>

<file path=ppt/tags/tag105.xml><?xml version="1.0" encoding="utf-8"?>
<p:tagLst xmlns:a="http://schemas.openxmlformats.org/drawingml/2006/main" xmlns:r="http://schemas.openxmlformats.org/officeDocument/2006/relationships" xmlns:p="http://schemas.openxmlformats.org/presentationml/2006/main">
  <p:tag name="NUM" val="6"/>
</p:tagLst>
</file>

<file path=ppt/tags/tag106.xml><?xml version="1.0" encoding="utf-8"?>
<p:tagLst xmlns:a="http://schemas.openxmlformats.org/drawingml/2006/main" xmlns:r="http://schemas.openxmlformats.org/officeDocument/2006/relationships" xmlns:p="http://schemas.openxmlformats.org/presentationml/2006/main">
  <p:tag name="NUM" val="1"/>
</p:tagLst>
</file>

<file path=ppt/tags/tag107.xml><?xml version="1.0" encoding="utf-8"?>
<p:tagLst xmlns:a="http://schemas.openxmlformats.org/drawingml/2006/main" xmlns:r="http://schemas.openxmlformats.org/officeDocument/2006/relationships" xmlns:p="http://schemas.openxmlformats.org/presentationml/2006/main">
  <p:tag name="NUM" val="2"/>
</p:tagLst>
</file>

<file path=ppt/tags/tag108.xml><?xml version="1.0" encoding="utf-8"?>
<p:tagLst xmlns:a="http://schemas.openxmlformats.org/drawingml/2006/main" xmlns:r="http://schemas.openxmlformats.org/officeDocument/2006/relationships" xmlns:p="http://schemas.openxmlformats.org/presentationml/2006/main">
  <p:tag name="NUM" val="1"/>
</p:tagLst>
</file>

<file path=ppt/tags/tag109.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10.xml><?xml version="1.0" encoding="utf-8"?>
<p:tagLst xmlns:a="http://schemas.openxmlformats.org/drawingml/2006/main" xmlns:r="http://schemas.openxmlformats.org/officeDocument/2006/relationships" xmlns:p="http://schemas.openxmlformats.org/presentationml/2006/main">
  <p:tag name="NUM" val="3"/>
</p:tagLst>
</file>

<file path=ppt/tags/tag111.xml><?xml version="1.0" encoding="utf-8"?>
<p:tagLst xmlns:a="http://schemas.openxmlformats.org/drawingml/2006/main" xmlns:r="http://schemas.openxmlformats.org/officeDocument/2006/relationships" xmlns:p="http://schemas.openxmlformats.org/presentationml/2006/main">
  <p:tag name="NUM" val="4"/>
</p:tagLst>
</file>

<file path=ppt/tags/tag112.xml><?xml version="1.0" encoding="utf-8"?>
<p:tagLst xmlns:a="http://schemas.openxmlformats.org/drawingml/2006/main" xmlns:r="http://schemas.openxmlformats.org/officeDocument/2006/relationships" xmlns:p="http://schemas.openxmlformats.org/presentationml/2006/main">
  <p:tag name="NUM" val="5"/>
</p:tagLst>
</file>

<file path=ppt/tags/tag113.xml><?xml version="1.0" encoding="utf-8"?>
<p:tagLst xmlns:a="http://schemas.openxmlformats.org/drawingml/2006/main" xmlns:r="http://schemas.openxmlformats.org/officeDocument/2006/relationships" xmlns:p="http://schemas.openxmlformats.org/presentationml/2006/main">
  <p:tag name="NUM" val="6"/>
</p:tagLst>
</file>

<file path=ppt/tags/tag114.xml><?xml version="1.0" encoding="utf-8"?>
<p:tagLst xmlns:a="http://schemas.openxmlformats.org/drawingml/2006/main" xmlns:r="http://schemas.openxmlformats.org/officeDocument/2006/relationships" xmlns:p="http://schemas.openxmlformats.org/presentationml/2006/main">
  <p:tag name="NUM" val="7"/>
</p:tagLst>
</file>

<file path=ppt/tags/tag115.xml><?xml version="1.0" encoding="utf-8"?>
<p:tagLst xmlns:a="http://schemas.openxmlformats.org/drawingml/2006/main" xmlns:r="http://schemas.openxmlformats.org/officeDocument/2006/relationships" xmlns:p="http://schemas.openxmlformats.org/presentationml/2006/main">
  <p:tag name="NUM" val="8"/>
</p:tagLst>
</file>

<file path=ppt/tags/tag116.xml><?xml version="1.0" encoding="utf-8"?>
<p:tagLst xmlns:a="http://schemas.openxmlformats.org/drawingml/2006/main" xmlns:r="http://schemas.openxmlformats.org/officeDocument/2006/relationships" xmlns:p="http://schemas.openxmlformats.org/presentationml/2006/main">
  <p:tag name="NUM" val="9"/>
</p:tagLst>
</file>

<file path=ppt/tags/tag117.xml><?xml version="1.0" encoding="utf-8"?>
<p:tagLst xmlns:a="http://schemas.openxmlformats.org/drawingml/2006/main" xmlns:r="http://schemas.openxmlformats.org/officeDocument/2006/relationships" xmlns:p="http://schemas.openxmlformats.org/presentationml/2006/main">
  <p:tag name="NUM" val="10"/>
</p:tagLst>
</file>

<file path=ppt/tags/tag118.xml><?xml version="1.0" encoding="utf-8"?>
<p:tagLst xmlns:a="http://schemas.openxmlformats.org/drawingml/2006/main" xmlns:r="http://schemas.openxmlformats.org/officeDocument/2006/relationships" xmlns:p="http://schemas.openxmlformats.org/presentationml/2006/main">
  <p:tag name="NUM" val="11"/>
</p:tagLst>
</file>

<file path=ppt/tags/tag119.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3"/>
</p:tagLst>
</file>

<file path=ppt/tags/tag120.xml><?xml version="1.0" encoding="utf-8"?>
<p:tagLst xmlns:a="http://schemas.openxmlformats.org/drawingml/2006/main" xmlns:r="http://schemas.openxmlformats.org/officeDocument/2006/relationships" xmlns:p="http://schemas.openxmlformats.org/presentationml/2006/main">
  <p:tag name="NUM" val="13"/>
</p:tagLst>
</file>

<file path=ppt/tags/tag121.xml><?xml version="1.0" encoding="utf-8"?>
<p:tagLst xmlns:a="http://schemas.openxmlformats.org/drawingml/2006/main" xmlns:r="http://schemas.openxmlformats.org/officeDocument/2006/relationships" xmlns:p="http://schemas.openxmlformats.org/presentationml/2006/main">
  <p:tag name="NUM" val="14"/>
</p:tagLst>
</file>

<file path=ppt/tags/tag122.xml><?xml version="1.0" encoding="utf-8"?>
<p:tagLst xmlns:a="http://schemas.openxmlformats.org/drawingml/2006/main" xmlns:r="http://schemas.openxmlformats.org/officeDocument/2006/relationships" xmlns:p="http://schemas.openxmlformats.org/presentationml/2006/main">
  <p:tag name="NUM" val="15"/>
</p:tagLst>
</file>

<file path=ppt/tags/tag123.xml><?xml version="1.0" encoding="utf-8"?>
<p:tagLst xmlns:a="http://schemas.openxmlformats.org/drawingml/2006/main" xmlns:r="http://schemas.openxmlformats.org/officeDocument/2006/relationships" xmlns:p="http://schemas.openxmlformats.org/presentationml/2006/main">
  <p:tag name="NUM" val="16"/>
</p:tagLst>
</file>

<file path=ppt/tags/tag124.xml><?xml version="1.0" encoding="utf-8"?>
<p:tagLst xmlns:a="http://schemas.openxmlformats.org/drawingml/2006/main" xmlns:r="http://schemas.openxmlformats.org/officeDocument/2006/relationships" xmlns:p="http://schemas.openxmlformats.org/presentationml/2006/main">
  <p:tag name="NUM" val="17"/>
</p:tagLst>
</file>

<file path=ppt/tags/tag125.xml><?xml version="1.0" encoding="utf-8"?>
<p:tagLst xmlns:a="http://schemas.openxmlformats.org/drawingml/2006/main" xmlns:r="http://schemas.openxmlformats.org/officeDocument/2006/relationships" xmlns:p="http://schemas.openxmlformats.org/presentationml/2006/main">
  <p:tag name="NUM" val="18"/>
</p:tagLst>
</file>

<file path=ppt/tags/tag126.xml><?xml version="1.0" encoding="utf-8"?>
<p:tagLst xmlns:a="http://schemas.openxmlformats.org/drawingml/2006/main" xmlns:r="http://schemas.openxmlformats.org/officeDocument/2006/relationships" xmlns:p="http://schemas.openxmlformats.org/presentationml/2006/main">
  <p:tag name="NUM" val="19"/>
</p:tagLst>
</file>

<file path=ppt/tags/tag127.xml><?xml version="1.0" encoding="utf-8"?>
<p:tagLst xmlns:a="http://schemas.openxmlformats.org/drawingml/2006/main" xmlns:r="http://schemas.openxmlformats.org/officeDocument/2006/relationships" xmlns:p="http://schemas.openxmlformats.org/presentationml/2006/main">
  <p:tag name="NUM" val="20"/>
</p:tagLst>
</file>

<file path=ppt/tags/tag128.xml><?xml version="1.0" encoding="utf-8"?>
<p:tagLst xmlns:a="http://schemas.openxmlformats.org/drawingml/2006/main" xmlns:r="http://schemas.openxmlformats.org/officeDocument/2006/relationships" xmlns:p="http://schemas.openxmlformats.org/presentationml/2006/main">
  <p:tag name="NUM" val="21"/>
</p:tagLst>
</file>

<file path=ppt/tags/tag129.xml><?xml version="1.0" encoding="utf-8"?>
<p:tagLst xmlns:a="http://schemas.openxmlformats.org/drawingml/2006/main" xmlns:r="http://schemas.openxmlformats.org/officeDocument/2006/relationships" xmlns:p="http://schemas.openxmlformats.org/presentationml/2006/main">
  <p:tag name="NUM" val="22"/>
</p:tagLst>
</file>

<file path=ppt/tags/tag13.xml><?xml version="1.0" encoding="utf-8"?>
<p:tagLst xmlns:a="http://schemas.openxmlformats.org/drawingml/2006/main" xmlns:r="http://schemas.openxmlformats.org/officeDocument/2006/relationships" xmlns:p="http://schemas.openxmlformats.org/presentationml/2006/main">
  <p:tag name="NUM" val="4"/>
</p:tagLst>
</file>

<file path=ppt/tags/tag130.xml><?xml version="1.0" encoding="utf-8"?>
<p:tagLst xmlns:a="http://schemas.openxmlformats.org/drawingml/2006/main" xmlns:r="http://schemas.openxmlformats.org/officeDocument/2006/relationships" xmlns:p="http://schemas.openxmlformats.org/presentationml/2006/main">
  <p:tag name="NUM" val="23"/>
</p:tagLst>
</file>

<file path=ppt/tags/tag131.xml><?xml version="1.0" encoding="utf-8"?>
<p:tagLst xmlns:a="http://schemas.openxmlformats.org/drawingml/2006/main" xmlns:r="http://schemas.openxmlformats.org/officeDocument/2006/relationships" xmlns:p="http://schemas.openxmlformats.org/presentationml/2006/main">
  <p:tag name="NUM" val="24"/>
</p:tagLst>
</file>

<file path=ppt/tags/tag132.xml><?xml version="1.0" encoding="utf-8"?>
<p:tagLst xmlns:a="http://schemas.openxmlformats.org/drawingml/2006/main" xmlns:r="http://schemas.openxmlformats.org/officeDocument/2006/relationships" xmlns:p="http://schemas.openxmlformats.org/presentationml/2006/main">
  <p:tag name="NUM" val="25"/>
</p:tagLst>
</file>

<file path=ppt/tags/tag133.xml><?xml version="1.0" encoding="utf-8"?>
<p:tagLst xmlns:a="http://schemas.openxmlformats.org/drawingml/2006/main" xmlns:r="http://schemas.openxmlformats.org/officeDocument/2006/relationships" xmlns:p="http://schemas.openxmlformats.org/presentationml/2006/main">
  <p:tag name="NUM" val="26"/>
</p:tagLst>
</file>

<file path=ppt/tags/tag134.xml><?xml version="1.0" encoding="utf-8"?>
<p:tagLst xmlns:a="http://schemas.openxmlformats.org/drawingml/2006/main" xmlns:r="http://schemas.openxmlformats.org/officeDocument/2006/relationships" xmlns:p="http://schemas.openxmlformats.org/presentationml/2006/main">
  <p:tag name="NUM" val="27"/>
</p:tagLst>
</file>

<file path=ppt/tags/tag135.xml><?xml version="1.0" encoding="utf-8"?>
<p:tagLst xmlns:a="http://schemas.openxmlformats.org/drawingml/2006/main" xmlns:r="http://schemas.openxmlformats.org/officeDocument/2006/relationships" xmlns:p="http://schemas.openxmlformats.org/presentationml/2006/main">
  <p:tag name="NUM" val="28"/>
</p:tagLst>
</file>

<file path=ppt/tags/tag136.xml><?xml version="1.0" encoding="utf-8"?>
<p:tagLst xmlns:a="http://schemas.openxmlformats.org/drawingml/2006/main" xmlns:r="http://schemas.openxmlformats.org/officeDocument/2006/relationships" xmlns:p="http://schemas.openxmlformats.org/presentationml/2006/main">
  <p:tag name="NUM" val="1"/>
</p:tagLst>
</file>

<file path=ppt/tags/tag137.xml><?xml version="1.0" encoding="utf-8"?>
<p:tagLst xmlns:a="http://schemas.openxmlformats.org/drawingml/2006/main" xmlns:r="http://schemas.openxmlformats.org/officeDocument/2006/relationships" xmlns:p="http://schemas.openxmlformats.org/presentationml/2006/main">
  <p:tag name="NUM" val="2"/>
</p:tagLst>
</file>

<file path=ppt/tags/tag138.xml><?xml version="1.0" encoding="utf-8"?>
<p:tagLst xmlns:a="http://schemas.openxmlformats.org/drawingml/2006/main" xmlns:r="http://schemas.openxmlformats.org/officeDocument/2006/relationships" xmlns:p="http://schemas.openxmlformats.org/presentationml/2006/main">
  <p:tag name="NUM" val="3"/>
</p:tagLst>
</file>

<file path=ppt/tags/tag139.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40.xml><?xml version="1.0" encoding="utf-8"?>
<p:tagLst xmlns:a="http://schemas.openxmlformats.org/drawingml/2006/main" xmlns:r="http://schemas.openxmlformats.org/officeDocument/2006/relationships" xmlns:p="http://schemas.openxmlformats.org/presentationml/2006/main">
  <p:tag name="NUM" val="2"/>
</p:tagLst>
</file>

<file path=ppt/tags/tag141.xml><?xml version="1.0" encoding="utf-8"?>
<p:tagLst xmlns:a="http://schemas.openxmlformats.org/drawingml/2006/main" xmlns:r="http://schemas.openxmlformats.org/officeDocument/2006/relationships" xmlns:p="http://schemas.openxmlformats.org/presentationml/2006/main">
  <p:tag name="NUM" val="3"/>
</p:tagLst>
</file>

<file path=ppt/tags/tag142.xml><?xml version="1.0" encoding="utf-8"?>
<p:tagLst xmlns:a="http://schemas.openxmlformats.org/drawingml/2006/main" xmlns:r="http://schemas.openxmlformats.org/officeDocument/2006/relationships" xmlns:p="http://schemas.openxmlformats.org/presentationml/2006/main">
  <p:tag name="NUM" val="4"/>
</p:tagLst>
</file>

<file path=ppt/tags/tag143.xml><?xml version="1.0" encoding="utf-8"?>
<p:tagLst xmlns:a="http://schemas.openxmlformats.org/drawingml/2006/main" xmlns:r="http://schemas.openxmlformats.org/officeDocument/2006/relationships" xmlns:p="http://schemas.openxmlformats.org/presentationml/2006/main">
  <p:tag name="NUM" val="1"/>
</p:tagLst>
</file>

<file path=ppt/tags/tag144.xml><?xml version="1.0" encoding="utf-8"?>
<p:tagLst xmlns:a="http://schemas.openxmlformats.org/drawingml/2006/main" xmlns:r="http://schemas.openxmlformats.org/officeDocument/2006/relationships" xmlns:p="http://schemas.openxmlformats.org/presentationml/2006/main">
  <p:tag name="NUM" val="2"/>
</p:tagLst>
</file>

<file path=ppt/tags/tag145.xml><?xml version="1.0" encoding="utf-8"?>
<p:tagLst xmlns:a="http://schemas.openxmlformats.org/drawingml/2006/main" xmlns:r="http://schemas.openxmlformats.org/officeDocument/2006/relationships" xmlns:p="http://schemas.openxmlformats.org/presentationml/2006/main">
  <p:tag name="NUM" val="3"/>
</p:tagLst>
</file>

<file path=ppt/tags/tag146.xml><?xml version="1.0" encoding="utf-8"?>
<p:tagLst xmlns:a="http://schemas.openxmlformats.org/drawingml/2006/main" xmlns:r="http://schemas.openxmlformats.org/officeDocument/2006/relationships" xmlns:p="http://schemas.openxmlformats.org/presentationml/2006/main">
  <p:tag name="NUM" val="1"/>
</p:tagLst>
</file>

<file path=ppt/tags/tag147.xml><?xml version="1.0" encoding="utf-8"?>
<p:tagLst xmlns:a="http://schemas.openxmlformats.org/drawingml/2006/main" xmlns:r="http://schemas.openxmlformats.org/officeDocument/2006/relationships" xmlns:p="http://schemas.openxmlformats.org/presentationml/2006/main">
  <p:tag name="NUM" val="1"/>
</p:tagLst>
</file>

<file path=ppt/tags/tag148.xml><?xml version="1.0" encoding="utf-8"?>
<p:tagLst xmlns:a="http://schemas.openxmlformats.org/drawingml/2006/main" xmlns:r="http://schemas.openxmlformats.org/officeDocument/2006/relationships" xmlns:p="http://schemas.openxmlformats.org/presentationml/2006/main">
  <p:tag name="NUM" val="3"/>
</p:tagLst>
</file>

<file path=ppt/tags/tag149.xml><?xml version="1.0" encoding="utf-8"?>
<p:tagLst xmlns:a="http://schemas.openxmlformats.org/drawingml/2006/main" xmlns:r="http://schemas.openxmlformats.org/officeDocument/2006/relationships" xmlns:p="http://schemas.openxmlformats.org/presentationml/2006/main">
  <p:tag name="NUM" val="4"/>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50.xml><?xml version="1.0" encoding="utf-8"?>
<p:tagLst xmlns:a="http://schemas.openxmlformats.org/drawingml/2006/main" xmlns:r="http://schemas.openxmlformats.org/officeDocument/2006/relationships" xmlns:p="http://schemas.openxmlformats.org/presentationml/2006/main">
  <p:tag name="NUM" val="5"/>
</p:tagLst>
</file>

<file path=ppt/tags/tag151.xml><?xml version="1.0" encoding="utf-8"?>
<p:tagLst xmlns:a="http://schemas.openxmlformats.org/drawingml/2006/main" xmlns:r="http://schemas.openxmlformats.org/officeDocument/2006/relationships" xmlns:p="http://schemas.openxmlformats.org/presentationml/2006/main">
  <p:tag name="NUM" val="6"/>
</p:tagLst>
</file>

<file path=ppt/tags/tag152.xml><?xml version="1.0" encoding="utf-8"?>
<p:tagLst xmlns:a="http://schemas.openxmlformats.org/drawingml/2006/main" xmlns:r="http://schemas.openxmlformats.org/officeDocument/2006/relationships" xmlns:p="http://schemas.openxmlformats.org/presentationml/2006/main">
  <p:tag name="NUM" val="7"/>
</p:tagLst>
</file>

<file path=ppt/tags/tag153.xml><?xml version="1.0" encoding="utf-8"?>
<p:tagLst xmlns:a="http://schemas.openxmlformats.org/drawingml/2006/main" xmlns:r="http://schemas.openxmlformats.org/officeDocument/2006/relationships" xmlns:p="http://schemas.openxmlformats.org/presentationml/2006/main">
  <p:tag name="NUM" val="8"/>
</p:tagLst>
</file>

<file path=ppt/tags/tag154.xml><?xml version="1.0" encoding="utf-8"?>
<p:tagLst xmlns:a="http://schemas.openxmlformats.org/drawingml/2006/main" xmlns:r="http://schemas.openxmlformats.org/officeDocument/2006/relationships" xmlns:p="http://schemas.openxmlformats.org/presentationml/2006/main">
  <p:tag name="NUM" val="10"/>
</p:tagLst>
</file>

<file path=ppt/tags/tag155.xml><?xml version="1.0" encoding="utf-8"?>
<p:tagLst xmlns:a="http://schemas.openxmlformats.org/drawingml/2006/main" xmlns:r="http://schemas.openxmlformats.org/officeDocument/2006/relationships" xmlns:p="http://schemas.openxmlformats.org/presentationml/2006/main">
  <p:tag name="NUM" val="11"/>
</p:tagLst>
</file>

<file path=ppt/tags/tag156.xml><?xml version="1.0" encoding="utf-8"?>
<p:tagLst xmlns:a="http://schemas.openxmlformats.org/drawingml/2006/main" xmlns:r="http://schemas.openxmlformats.org/officeDocument/2006/relationships" xmlns:p="http://schemas.openxmlformats.org/presentationml/2006/main">
  <p:tag name="NUM" val="12"/>
</p:tagLst>
</file>

<file path=ppt/tags/tag157.xml><?xml version="1.0" encoding="utf-8"?>
<p:tagLst xmlns:a="http://schemas.openxmlformats.org/drawingml/2006/main" xmlns:r="http://schemas.openxmlformats.org/officeDocument/2006/relationships" xmlns:p="http://schemas.openxmlformats.org/presentationml/2006/main">
  <p:tag name="NUM" val="13"/>
</p:tagLst>
</file>

<file path=ppt/tags/tag158.xml><?xml version="1.0" encoding="utf-8"?>
<p:tagLst xmlns:a="http://schemas.openxmlformats.org/drawingml/2006/main" xmlns:r="http://schemas.openxmlformats.org/officeDocument/2006/relationships" xmlns:p="http://schemas.openxmlformats.org/presentationml/2006/main">
  <p:tag name="NUM" val="14"/>
</p:tagLst>
</file>

<file path=ppt/tags/tag159.xml><?xml version="1.0" encoding="utf-8"?>
<p:tagLst xmlns:a="http://schemas.openxmlformats.org/drawingml/2006/main" xmlns:r="http://schemas.openxmlformats.org/officeDocument/2006/relationships" xmlns:p="http://schemas.openxmlformats.org/presentationml/2006/main">
  <p:tag name="NUM" val="15"/>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60.xml><?xml version="1.0" encoding="utf-8"?>
<p:tagLst xmlns:a="http://schemas.openxmlformats.org/drawingml/2006/main" xmlns:r="http://schemas.openxmlformats.org/officeDocument/2006/relationships" xmlns:p="http://schemas.openxmlformats.org/presentationml/2006/main">
  <p:tag name="NUM" val="16"/>
</p:tagLst>
</file>

<file path=ppt/tags/tag161.xml><?xml version="1.0" encoding="utf-8"?>
<p:tagLst xmlns:a="http://schemas.openxmlformats.org/drawingml/2006/main" xmlns:r="http://schemas.openxmlformats.org/officeDocument/2006/relationships" xmlns:p="http://schemas.openxmlformats.org/presentationml/2006/main">
  <p:tag name="NUM" val="17"/>
</p:tagLst>
</file>

<file path=ppt/tags/tag162.xml><?xml version="1.0" encoding="utf-8"?>
<p:tagLst xmlns:a="http://schemas.openxmlformats.org/drawingml/2006/main" xmlns:r="http://schemas.openxmlformats.org/officeDocument/2006/relationships" xmlns:p="http://schemas.openxmlformats.org/presentationml/2006/main">
  <p:tag name="NUM" val="14"/>
</p:tagLst>
</file>

<file path=ppt/tags/tag163.xml><?xml version="1.0" encoding="utf-8"?>
<p:tagLst xmlns:a="http://schemas.openxmlformats.org/drawingml/2006/main" xmlns:r="http://schemas.openxmlformats.org/officeDocument/2006/relationships" xmlns:p="http://schemas.openxmlformats.org/presentationml/2006/main">
  <p:tag name="NUM" val="1"/>
</p:tagLst>
</file>

<file path=ppt/tags/tag164.xml><?xml version="1.0" encoding="utf-8"?>
<p:tagLst xmlns:a="http://schemas.openxmlformats.org/drawingml/2006/main" xmlns:r="http://schemas.openxmlformats.org/officeDocument/2006/relationships" xmlns:p="http://schemas.openxmlformats.org/presentationml/2006/main">
  <p:tag name="NUM" val="15"/>
</p:tagLst>
</file>

<file path=ppt/tags/tag165.xml><?xml version="1.0" encoding="utf-8"?>
<p:tagLst xmlns:a="http://schemas.openxmlformats.org/drawingml/2006/main" xmlns:r="http://schemas.openxmlformats.org/officeDocument/2006/relationships" xmlns:p="http://schemas.openxmlformats.org/presentationml/2006/main">
  <p:tag name="NUM" val="16"/>
</p:tagLst>
</file>

<file path=ppt/tags/tag166.xml><?xml version="1.0" encoding="utf-8"?>
<p:tagLst xmlns:a="http://schemas.openxmlformats.org/drawingml/2006/main" xmlns:r="http://schemas.openxmlformats.org/officeDocument/2006/relationships" xmlns:p="http://schemas.openxmlformats.org/presentationml/2006/main">
  <p:tag name="NUM" val="1"/>
</p:tagLst>
</file>

<file path=ppt/tags/tag167.xml><?xml version="1.0" encoding="utf-8"?>
<p:tagLst xmlns:a="http://schemas.openxmlformats.org/drawingml/2006/main" xmlns:r="http://schemas.openxmlformats.org/officeDocument/2006/relationships" xmlns:p="http://schemas.openxmlformats.org/presentationml/2006/main">
  <p:tag name="NUM" val="3"/>
</p:tagLst>
</file>

<file path=ppt/tags/tag168.xml><?xml version="1.0" encoding="utf-8"?>
<p:tagLst xmlns:a="http://schemas.openxmlformats.org/drawingml/2006/main" xmlns:r="http://schemas.openxmlformats.org/officeDocument/2006/relationships" xmlns:p="http://schemas.openxmlformats.org/presentationml/2006/main">
  <p:tag name="NUM" val="4"/>
</p:tagLst>
</file>

<file path=ppt/tags/tag169.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4"/>
</p:tagLst>
</file>

<file path=ppt/tags/tag170.xml><?xml version="1.0" encoding="utf-8"?>
<p:tagLst xmlns:a="http://schemas.openxmlformats.org/drawingml/2006/main" xmlns:r="http://schemas.openxmlformats.org/officeDocument/2006/relationships" xmlns:p="http://schemas.openxmlformats.org/presentationml/2006/main">
  <p:tag name="NUM" val="2"/>
</p:tagLst>
</file>

<file path=ppt/tags/tag171.xml><?xml version="1.0" encoding="utf-8"?>
<p:tagLst xmlns:a="http://schemas.openxmlformats.org/drawingml/2006/main" xmlns:r="http://schemas.openxmlformats.org/officeDocument/2006/relationships" xmlns:p="http://schemas.openxmlformats.org/presentationml/2006/main">
  <p:tag name="NUM" val="1"/>
</p:tagLst>
</file>

<file path=ppt/tags/tag172.xml><?xml version="1.0" encoding="utf-8"?>
<p:tagLst xmlns:a="http://schemas.openxmlformats.org/drawingml/2006/main" xmlns:r="http://schemas.openxmlformats.org/officeDocument/2006/relationships" xmlns:p="http://schemas.openxmlformats.org/presentationml/2006/main">
  <p:tag name="NUM" val="2"/>
</p:tagLst>
</file>

<file path=ppt/tags/tag173.xml><?xml version="1.0" encoding="utf-8"?>
<p:tagLst xmlns:a="http://schemas.openxmlformats.org/drawingml/2006/main" xmlns:r="http://schemas.openxmlformats.org/officeDocument/2006/relationships" xmlns:p="http://schemas.openxmlformats.org/presentationml/2006/main">
  <p:tag name="NUM" val="3"/>
</p:tagLst>
</file>

<file path=ppt/tags/tag174.xml><?xml version="1.0" encoding="utf-8"?>
<p:tagLst xmlns:a="http://schemas.openxmlformats.org/drawingml/2006/main" xmlns:r="http://schemas.openxmlformats.org/officeDocument/2006/relationships" xmlns:p="http://schemas.openxmlformats.org/presentationml/2006/main">
  <p:tag name="NUM" val="4"/>
</p:tagLst>
</file>

<file path=ppt/tags/tag175.xml><?xml version="1.0" encoding="utf-8"?>
<p:tagLst xmlns:a="http://schemas.openxmlformats.org/drawingml/2006/main" xmlns:r="http://schemas.openxmlformats.org/officeDocument/2006/relationships" xmlns:p="http://schemas.openxmlformats.org/presentationml/2006/main">
  <p:tag name="NUM" val="5"/>
</p:tagLst>
</file>

<file path=ppt/tags/tag176.xml><?xml version="1.0" encoding="utf-8"?>
<p:tagLst xmlns:a="http://schemas.openxmlformats.org/drawingml/2006/main" xmlns:r="http://schemas.openxmlformats.org/officeDocument/2006/relationships" xmlns:p="http://schemas.openxmlformats.org/presentationml/2006/main">
  <p:tag name="NUM" val="6"/>
</p:tagLst>
</file>

<file path=ppt/tags/tag177.xml><?xml version="1.0" encoding="utf-8"?>
<p:tagLst xmlns:a="http://schemas.openxmlformats.org/drawingml/2006/main" xmlns:r="http://schemas.openxmlformats.org/officeDocument/2006/relationships" xmlns:p="http://schemas.openxmlformats.org/presentationml/2006/main">
  <p:tag name="NUM" val="7"/>
</p:tagLst>
</file>

<file path=ppt/tags/tag178.xml><?xml version="1.0" encoding="utf-8"?>
<p:tagLst xmlns:a="http://schemas.openxmlformats.org/drawingml/2006/main" xmlns:r="http://schemas.openxmlformats.org/officeDocument/2006/relationships" xmlns:p="http://schemas.openxmlformats.org/presentationml/2006/main">
  <p:tag name="NUM" val="1"/>
</p:tagLst>
</file>

<file path=ppt/tags/tag179.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5"/>
</p:tagLst>
</file>

<file path=ppt/tags/tag180.xml><?xml version="1.0" encoding="utf-8"?>
<p:tagLst xmlns:a="http://schemas.openxmlformats.org/drawingml/2006/main" xmlns:r="http://schemas.openxmlformats.org/officeDocument/2006/relationships" xmlns:p="http://schemas.openxmlformats.org/presentationml/2006/main">
  <p:tag name="NUM" val="1"/>
</p:tagLst>
</file>

<file path=ppt/tags/tag181.xml><?xml version="1.0" encoding="utf-8"?>
<p:tagLst xmlns:a="http://schemas.openxmlformats.org/drawingml/2006/main" xmlns:r="http://schemas.openxmlformats.org/officeDocument/2006/relationships" xmlns:p="http://schemas.openxmlformats.org/presentationml/2006/main">
  <p:tag name="NUM" val="2"/>
</p:tagLst>
</file>

<file path=ppt/tags/tag182.xml><?xml version="1.0" encoding="utf-8"?>
<p:tagLst xmlns:a="http://schemas.openxmlformats.org/drawingml/2006/main" xmlns:r="http://schemas.openxmlformats.org/officeDocument/2006/relationships" xmlns:p="http://schemas.openxmlformats.org/presentationml/2006/main">
  <p:tag name="NUM" val="3"/>
</p:tagLst>
</file>

<file path=ppt/tags/tag183.xml><?xml version="1.0" encoding="utf-8"?>
<p:tagLst xmlns:a="http://schemas.openxmlformats.org/drawingml/2006/main" xmlns:r="http://schemas.openxmlformats.org/officeDocument/2006/relationships" xmlns:p="http://schemas.openxmlformats.org/presentationml/2006/main">
  <p:tag name="NUM" val="4"/>
</p:tagLst>
</file>

<file path=ppt/tags/tag184.xml><?xml version="1.0" encoding="utf-8"?>
<p:tagLst xmlns:a="http://schemas.openxmlformats.org/drawingml/2006/main" xmlns:r="http://schemas.openxmlformats.org/officeDocument/2006/relationships" xmlns:p="http://schemas.openxmlformats.org/presentationml/2006/main">
  <p:tag name="NUM" val="5"/>
</p:tagLst>
</file>

<file path=ppt/tags/tag185.xml><?xml version="1.0" encoding="utf-8"?>
<p:tagLst xmlns:a="http://schemas.openxmlformats.org/drawingml/2006/main" xmlns:r="http://schemas.openxmlformats.org/officeDocument/2006/relationships" xmlns:p="http://schemas.openxmlformats.org/presentationml/2006/main">
  <p:tag name="NUM" val="6"/>
</p:tagLst>
</file>

<file path=ppt/tags/tag186.xml><?xml version="1.0" encoding="utf-8"?>
<p:tagLst xmlns:a="http://schemas.openxmlformats.org/drawingml/2006/main" xmlns:r="http://schemas.openxmlformats.org/officeDocument/2006/relationships" xmlns:p="http://schemas.openxmlformats.org/presentationml/2006/main">
  <p:tag name="NUM" val="7"/>
</p:tagLst>
</file>

<file path=ppt/tags/tag187.xml><?xml version="1.0" encoding="utf-8"?>
<p:tagLst xmlns:a="http://schemas.openxmlformats.org/drawingml/2006/main" xmlns:r="http://schemas.openxmlformats.org/officeDocument/2006/relationships" xmlns:p="http://schemas.openxmlformats.org/presentationml/2006/main">
  <p:tag name="NUM" val="8"/>
</p:tagLst>
</file>

<file path=ppt/tags/tag188.xml><?xml version="1.0" encoding="utf-8"?>
<p:tagLst xmlns:a="http://schemas.openxmlformats.org/drawingml/2006/main" xmlns:r="http://schemas.openxmlformats.org/officeDocument/2006/relationships" xmlns:p="http://schemas.openxmlformats.org/presentationml/2006/main">
  <p:tag name="NUM" val="9"/>
</p:tagLst>
</file>

<file path=ppt/tags/tag189.xml><?xml version="1.0" encoding="utf-8"?>
<p:tagLst xmlns:a="http://schemas.openxmlformats.org/drawingml/2006/main" xmlns:r="http://schemas.openxmlformats.org/officeDocument/2006/relationships" xmlns:p="http://schemas.openxmlformats.org/presentationml/2006/main">
  <p:tag name="NUM" val="10"/>
</p:tagLst>
</file>

<file path=ppt/tags/tag19.xml><?xml version="1.0" encoding="utf-8"?>
<p:tagLst xmlns:a="http://schemas.openxmlformats.org/drawingml/2006/main" xmlns:r="http://schemas.openxmlformats.org/officeDocument/2006/relationships" xmlns:p="http://schemas.openxmlformats.org/presentationml/2006/main">
  <p:tag name="NUM" val="6"/>
</p:tagLst>
</file>

<file path=ppt/tags/tag190.xml><?xml version="1.0" encoding="utf-8"?>
<p:tagLst xmlns:a="http://schemas.openxmlformats.org/drawingml/2006/main" xmlns:r="http://schemas.openxmlformats.org/officeDocument/2006/relationships" xmlns:p="http://schemas.openxmlformats.org/presentationml/2006/main">
  <p:tag name="NUM" val="11"/>
</p:tagLst>
</file>

<file path=ppt/tags/tag191.xml><?xml version="1.0" encoding="utf-8"?>
<p:tagLst xmlns:a="http://schemas.openxmlformats.org/drawingml/2006/main" xmlns:r="http://schemas.openxmlformats.org/officeDocument/2006/relationships" xmlns:p="http://schemas.openxmlformats.org/presentationml/2006/main">
  <p:tag name="NUM" val="12"/>
</p:tagLst>
</file>

<file path=ppt/tags/tag192.xml><?xml version="1.0" encoding="utf-8"?>
<p:tagLst xmlns:a="http://schemas.openxmlformats.org/drawingml/2006/main" xmlns:r="http://schemas.openxmlformats.org/officeDocument/2006/relationships" xmlns:p="http://schemas.openxmlformats.org/presentationml/2006/main">
  <p:tag name="NUM" val="13"/>
</p:tagLst>
</file>

<file path=ppt/tags/tag193.xml><?xml version="1.0" encoding="utf-8"?>
<p:tagLst xmlns:a="http://schemas.openxmlformats.org/drawingml/2006/main" xmlns:r="http://schemas.openxmlformats.org/officeDocument/2006/relationships" xmlns:p="http://schemas.openxmlformats.org/presentationml/2006/main">
  <p:tag name="NUM" val="14"/>
</p:tagLst>
</file>

<file path=ppt/tags/tag194.xml><?xml version="1.0" encoding="utf-8"?>
<p:tagLst xmlns:a="http://schemas.openxmlformats.org/drawingml/2006/main" xmlns:r="http://schemas.openxmlformats.org/officeDocument/2006/relationships" xmlns:p="http://schemas.openxmlformats.org/presentationml/2006/main">
  <p:tag name="NUM" val="1"/>
</p:tagLst>
</file>

<file path=ppt/tags/tag195.xml><?xml version="1.0" encoding="utf-8"?>
<p:tagLst xmlns:a="http://schemas.openxmlformats.org/drawingml/2006/main" xmlns:r="http://schemas.openxmlformats.org/officeDocument/2006/relationships" xmlns:p="http://schemas.openxmlformats.org/presentationml/2006/main">
  <p:tag name="NUM" val="2"/>
</p:tagLst>
</file>

<file path=ppt/tags/tag196.xml><?xml version="1.0" encoding="utf-8"?>
<p:tagLst xmlns:a="http://schemas.openxmlformats.org/drawingml/2006/main" xmlns:r="http://schemas.openxmlformats.org/officeDocument/2006/relationships" xmlns:p="http://schemas.openxmlformats.org/presentationml/2006/main">
  <p:tag name="NUM" val="3"/>
</p:tagLst>
</file>

<file path=ppt/tags/tag197.xml><?xml version="1.0" encoding="utf-8"?>
<p:tagLst xmlns:a="http://schemas.openxmlformats.org/drawingml/2006/main" xmlns:r="http://schemas.openxmlformats.org/officeDocument/2006/relationships" xmlns:p="http://schemas.openxmlformats.org/presentationml/2006/main">
  <p:tag name="NUM" val="4"/>
</p:tagLst>
</file>

<file path=ppt/tags/tag198.xml><?xml version="1.0" encoding="utf-8"?>
<p:tagLst xmlns:a="http://schemas.openxmlformats.org/drawingml/2006/main" xmlns:r="http://schemas.openxmlformats.org/officeDocument/2006/relationships" xmlns:p="http://schemas.openxmlformats.org/presentationml/2006/main">
  <p:tag name="NUM" val="5"/>
</p:tagLst>
</file>

<file path=ppt/tags/tag199.xml><?xml version="1.0" encoding="utf-8"?>
<p:tagLst xmlns:a="http://schemas.openxmlformats.org/drawingml/2006/main" xmlns:r="http://schemas.openxmlformats.org/officeDocument/2006/relationships" xmlns:p="http://schemas.openxmlformats.org/presentationml/2006/main">
  <p:tag name="NUM" val="6"/>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7"/>
</p:tagLst>
</file>

<file path=ppt/tags/tag200.xml><?xml version="1.0" encoding="utf-8"?>
<p:tagLst xmlns:a="http://schemas.openxmlformats.org/drawingml/2006/main" xmlns:r="http://schemas.openxmlformats.org/officeDocument/2006/relationships" xmlns:p="http://schemas.openxmlformats.org/presentationml/2006/main">
  <p:tag name="NUM" val="7"/>
</p:tagLst>
</file>

<file path=ppt/tags/tag201.xml><?xml version="1.0" encoding="utf-8"?>
<p:tagLst xmlns:a="http://schemas.openxmlformats.org/drawingml/2006/main" xmlns:r="http://schemas.openxmlformats.org/officeDocument/2006/relationships" xmlns:p="http://schemas.openxmlformats.org/presentationml/2006/main">
  <p:tag name="NUM" val="8"/>
</p:tagLst>
</file>

<file path=ppt/tags/tag202.xml><?xml version="1.0" encoding="utf-8"?>
<p:tagLst xmlns:a="http://schemas.openxmlformats.org/drawingml/2006/main" xmlns:r="http://schemas.openxmlformats.org/officeDocument/2006/relationships" xmlns:p="http://schemas.openxmlformats.org/presentationml/2006/main">
  <p:tag name="NUM" val="9"/>
</p:tagLst>
</file>

<file path=ppt/tags/tag203.xml><?xml version="1.0" encoding="utf-8"?>
<p:tagLst xmlns:a="http://schemas.openxmlformats.org/drawingml/2006/main" xmlns:r="http://schemas.openxmlformats.org/officeDocument/2006/relationships" xmlns:p="http://schemas.openxmlformats.org/presentationml/2006/main">
  <p:tag name="NUM" val="10"/>
</p:tagLst>
</file>

<file path=ppt/tags/tag204.xml><?xml version="1.0" encoding="utf-8"?>
<p:tagLst xmlns:a="http://schemas.openxmlformats.org/drawingml/2006/main" xmlns:r="http://schemas.openxmlformats.org/officeDocument/2006/relationships" xmlns:p="http://schemas.openxmlformats.org/presentationml/2006/main">
  <p:tag name="NUM" val="11"/>
</p:tagLst>
</file>

<file path=ppt/tags/tag205.xml><?xml version="1.0" encoding="utf-8"?>
<p:tagLst xmlns:a="http://schemas.openxmlformats.org/drawingml/2006/main" xmlns:r="http://schemas.openxmlformats.org/officeDocument/2006/relationships" xmlns:p="http://schemas.openxmlformats.org/presentationml/2006/main">
  <p:tag name="NUM" val="12"/>
</p:tagLst>
</file>

<file path=ppt/tags/tag206.xml><?xml version="1.0" encoding="utf-8"?>
<p:tagLst xmlns:a="http://schemas.openxmlformats.org/drawingml/2006/main" xmlns:r="http://schemas.openxmlformats.org/officeDocument/2006/relationships" xmlns:p="http://schemas.openxmlformats.org/presentationml/2006/main">
  <p:tag name="NUM" val="13"/>
</p:tagLst>
</file>

<file path=ppt/tags/tag207.xml><?xml version="1.0" encoding="utf-8"?>
<p:tagLst xmlns:a="http://schemas.openxmlformats.org/drawingml/2006/main" xmlns:r="http://schemas.openxmlformats.org/officeDocument/2006/relationships" xmlns:p="http://schemas.openxmlformats.org/presentationml/2006/main">
  <p:tag name="NUM" val="14"/>
</p:tagLst>
</file>

<file path=ppt/tags/tag208.xml><?xml version="1.0" encoding="utf-8"?>
<p:tagLst xmlns:a="http://schemas.openxmlformats.org/drawingml/2006/main" xmlns:r="http://schemas.openxmlformats.org/officeDocument/2006/relationships" xmlns:p="http://schemas.openxmlformats.org/presentationml/2006/main">
  <p:tag name="NUM" val="15"/>
</p:tagLst>
</file>

<file path=ppt/tags/tag209.xml><?xml version="1.0" encoding="utf-8"?>
<p:tagLst xmlns:a="http://schemas.openxmlformats.org/drawingml/2006/main" xmlns:r="http://schemas.openxmlformats.org/officeDocument/2006/relationships" xmlns:p="http://schemas.openxmlformats.org/presentationml/2006/main">
  <p:tag name="NUM" val="16"/>
</p:tagLst>
</file>

<file path=ppt/tags/tag21.xml><?xml version="1.0" encoding="utf-8"?>
<p:tagLst xmlns:a="http://schemas.openxmlformats.org/drawingml/2006/main" xmlns:r="http://schemas.openxmlformats.org/officeDocument/2006/relationships" xmlns:p="http://schemas.openxmlformats.org/presentationml/2006/main">
  <p:tag name="NUM" val="8"/>
</p:tagLst>
</file>

<file path=ppt/tags/tag210.xml><?xml version="1.0" encoding="utf-8"?>
<p:tagLst xmlns:a="http://schemas.openxmlformats.org/drawingml/2006/main" xmlns:r="http://schemas.openxmlformats.org/officeDocument/2006/relationships" xmlns:p="http://schemas.openxmlformats.org/presentationml/2006/main">
  <p:tag name="NUM" val="17"/>
</p:tagLst>
</file>

<file path=ppt/tags/tag211.xml><?xml version="1.0" encoding="utf-8"?>
<p:tagLst xmlns:a="http://schemas.openxmlformats.org/drawingml/2006/main" xmlns:r="http://schemas.openxmlformats.org/officeDocument/2006/relationships" xmlns:p="http://schemas.openxmlformats.org/presentationml/2006/main">
  <p:tag name="NUM" val="18"/>
</p:tagLst>
</file>

<file path=ppt/tags/tag212.xml><?xml version="1.0" encoding="utf-8"?>
<p:tagLst xmlns:a="http://schemas.openxmlformats.org/drawingml/2006/main" xmlns:r="http://schemas.openxmlformats.org/officeDocument/2006/relationships" xmlns:p="http://schemas.openxmlformats.org/presentationml/2006/main">
  <p:tag name="NUM" val="19"/>
</p:tagLst>
</file>

<file path=ppt/tags/tag213.xml><?xml version="1.0" encoding="utf-8"?>
<p:tagLst xmlns:a="http://schemas.openxmlformats.org/drawingml/2006/main" xmlns:r="http://schemas.openxmlformats.org/officeDocument/2006/relationships" xmlns:p="http://schemas.openxmlformats.org/presentationml/2006/main">
  <p:tag name="NUM" val="20"/>
</p:tagLst>
</file>

<file path=ppt/tags/tag214.xml><?xml version="1.0" encoding="utf-8"?>
<p:tagLst xmlns:a="http://schemas.openxmlformats.org/drawingml/2006/main" xmlns:r="http://schemas.openxmlformats.org/officeDocument/2006/relationships" xmlns:p="http://schemas.openxmlformats.org/presentationml/2006/main">
  <p:tag name="NUM" val="21"/>
</p:tagLst>
</file>

<file path=ppt/tags/tag215.xml><?xml version="1.0" encoding="utf-8"?>
<p:tagLst xmlns:a="http://schemas.openxmlformats.org/drawingml/2006/main" xmlns:r="http://schemas.openxmlformats.org/officeDocument/2006/relationships" xmlns:p="http://schemas.openxmlformats.org/presentationml/2006/main">
  <p:tag name="NUM" val="1"/>
</p:tagLst>
</file>

<file path=ppt/tags/tag216.xml><?xml version="1.0" encoding="utf-8"?>
<p:tagLst xmlns:a="http://schemas.openxmlformats.org/drawingml/2006/main" xmlns:r="http://schemas.openxmlformats.org/officeDocument/2006/relationships" xmlns:p="http://schemas.openxmlformats.org/presentationml/2006/main">
  <p:tag name="NUM" val="2"/>
</p:tagLst>
</file>

<file path=ppt/tags/tag217.xml><?xml version="1.0" encoding="utf-8"?>
<p:tagLst xmlns:a="http://schemas.openxmlformats.org/drawingml/2006/main" xmlns:r="http://schemas.openxmlformats.org/officeDocument/2006/relationships" xmlns:p="http://schemas.openxmlformats.org/presentationml/2006/main">
  <p:tag name="NUM" val="1"/>
</p:tagLst>
</file>

<file path=ppt/tags/tag218.xml><?xml version="1.0" encoding="utf-8"?>
<p:tagLst xmlns:a="http://schemas.openxmlformats.org/drawingml/2006/main" xmlns:r="http://schemas.openxmlformats.org/officeDocument/2006/relationships" xmlns:p="http://schemas.openxmlformats.org/presentationml/2006/main">
  <p:tag name="NUM" val="2"/>
</p:tagLst>
</file>

<file path=ppt/tags/tag219.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9"/>
</p:tagLst>
</file>

<file path=ppt/tags/tag220.xml><?xml version="1.0" encoding="utf-8"?>
<p:tagLst xmlns:a="http://schemas.openxmlformats.org/drawingml/2006/main" xmlns:r="http://schemas.openxmlformats.org/officeDocument/2006/relationships" xmlns:p="http://schemas.openxmlformats.org/presentationml/2006/main">
  <p:tag name="NUM" val="4"/>
</p:tagLst>
</file>

<file path=ppt/tags/tag221.xml><?xml version="1.0" encoding="utf-8"?>
<p:tagLst xmlns:a="http://schemas.openxmlformats.org/drawingml/2006/main" xmlns:r="http://schemas.openxmlformats.org/officeDocument/2006/relationships" xmlns:p="http://schemas.openxmlformats.org/presentationml/2006/main">
  <p:tag name="NUM" val="10"/>
</p:tagLst>
</file>

<file path=ppt/tags/tag222.xml><?xml version="1.0" encoding="utf-8"?>
<p:tagLst xmlns:a="http://schemas.openxmlformats.org/drawingml/2006/main" xmlns:r="http://schemas.openxmlformats.org/officeDocument/2006/relationships" xmlns:p="http://schemas.openxmlformats.org/presentationml/2006/main">
  <p:tag name="NUM" val="1"/>
</p:tagLst>
</file>

<file path=ppt/tags/tag223.xml><?xml version="1.0" encoding="utf-8"?>
<p:tagLst xmlns:a="http://schemas.openxmlformats.org/drawingml/2006/main" xmlns:r="http://schemas.openxmlformats.org/officeDocument/2006/relationships" xmlns:p="http://schemas.openxmlformats.org/presentationml/2006/main">
  <p:tag name="NUM" val="2"/>
</p:tagLst>
</file>

<file path=ppt/tags/tag224.xml><?xml version="1.0" encoding="utf-8"?>
<p:tagLst xmlns:a="http://schemas.openxmlformats.org/drawingml/2006/main" xmlns:r="http://schemas.openxmlformats.org/officeDocument/2006/relationships" xmlns:p="http://schemas.openxmlformats.org/presentationml/2006/main">
  <p:tag name="NUM" val="12"/>
</p:tagLst>
</file>

<file path=ppt/tags/tag225.xml><?xml version="1.0" encoding="utf-8"?>
<p:tagLst xmlns:a="http://schemas.openxmlformats.org/drawingml/2006/main" xmlns:r="http://schemas.openxmlformats.org/officeDocument/2006/relationships" xmlns:p="http://schemas.openxmlformats.org/presentationml/2006/main">
  <p:tag name="NUM" val="13"/>
</p:tagLst>
</file>

<file path=ppt/tags/tag226.xml><?xml version="1.0" encoding="utf-8"?>
<p:tagLst xmlns:a="http://schemas.openxmlformats.org/drawingml/2006/main" xmlns:r="http://schemas.openxmlformats.org/officeDocument/2006/relationships" xmlns:p="http://schemas.openxmlformats.org/presentationml/2006/main">
  <p:tag name="NUM" val="1"/>
</p:tagLst>
</file>

<file path=ppt/tags/tag227.xml><?xml version="1.0" encoding="utf-8"?>
<p:tagLst xmlns:a="http://schemas.openxmlformats.org/drawingml/2006/main" xmlns:r="http://schemas.openxmlformats.org/officeDocument/2006/relationships" xmlns:p="http://schemas.openxmlformats.org/presentationml/2006/main">
  <p:tag name="NUM" val="2"/>
</p:tagLst>
</file>

<file path=ppt/tags/tag228.xml><?xml version="1.0" encoding="utf-8"?>
<p:tagLst xmlns:a="http://schemas.openxmlformats.org/drawingml/2006/main" xmlns:r="http://schemas.openxmlformats.org/officeDocument/2006/relationships" xmlns:p="http://schemas.openxmlformats.org/presentationml/2006/main">
  <p:tag name="NUM" val="6"/>
</p:tagLst>
</file>

<file path=ppt/tags/tag229.xml><?xml version="1.0" encoding="utf-8"?>
<p:tagLst xmlns:a="http://schemas.openxmlformats.org/drawingml/2006/main" xmlns:r="http://schemas.openxmlformats.org/officeDocument/2006/relationships" xmlns:p="http://schemas.openxmlformats.org/presentationml/2006/main">
  <p:tag name="NUM" val="7"/>
</p:tagLst>
</file>

<file path=ppt/tags/tag23.xml><?xml version="1.0" encoding="utf-8"?>
<p:tagLst xmlns:a="http://schemas.openxmlformats.org/drawingml/2006/main" xmlns:r="http://schemas.openxmlformats.org/officeDocument/2006/relationships" xmlns:p="http://schemas.openxmlformats.org/presentationml/2006/main">
  <p:tag name="NUM" val="10"/>
</p:tagLst>
</file>

<file path=ppt/tags/tag230.xml><?xml version="1.0" encoding="utf-8"?>
<p:tagLst xmlns:a="http://schemas.openxmlformats.org/drawingml/2006/main" xmlns:r="http://schemas.openxmlformats.org/officeDocument/2006/relationships" xmlns:p="http://schemas.openxmlformats.org/presentationml/2006/main">
  <p:tag name="NUM" val="8"/>
</p:tagLst>
</file>

<file path=ppt/tags/tag231.xml><?xml version="1.0" encoding="utf-8"?>
<p:tagLst xmlns:a="http://schemas.openxmlformats.org/drawingml/2006/main" xmlns:r="http://schemas.openxmlformats.org/officeDocument/2006/relationships" xmlns:p="http://schemas.openxmlformats.org/presentationml/2006/main">
  <p:tag name="NUM" val="11"/>
</p:tagLst>
</file>

<file path=ppt/tags/tag232.xml><?xml version="1.0" encoding="utf-8"?>
<p:tagLst xmlns:a="http://schemas.openxmlformats.org/drawingml/2006/main" xmlns:r="http://schemas.openxmlformats.org/officeDocument/2006/relationships" xmlns:p="http://schemas.openxmlformats.org/presentationml/2006/main">
  <p:tag name="NUM" val="1"/>
</p:tagLst>
</file>

<file path=ppt/tags/tag233.xml><?xml version="1.0" encoding="utf-8"?>
<p:tagLst xmlns:a="http://schemas.openxmlformats.org/drawingml/2006/main" xmlns:r="http://schemas.openxmlformats.org/officeDocument/2006/relationships" xmlns:p="http://schemas.openxmlformats.org/presentationml/2006/main">
  <p:tag name="NUM" val="2"/>
</p:tagLst>
</file>

<file path=ppt/tags/tag234.xml><?xml version="1.0" encoding="utf-8"?>
<p:tagLst xmlns:a="http://schemas.openxmlformats.org/drawingml/2006/main" xmlns:r="http://schemas.openxmlformats.org/officeDocument/2006/relationships" xmlns:p="http://schemas.openxmlformats.org/presentationml/2006/main">
  <p:tag name="NUM" val="1"/>
</p:tagLst>
</file>

<file path=ppt/tags/tag235.xml><?xml version="1.0" encoding="utf-8"?>
<p:tagLst xmlns:a="http://schemas.openxmlformats.org/drawingml/2006/main" xmlns:r="http://schemas.openxmlformats.org/officeDocument/2006/relationships" xmlns:p="http://schemas.openxmlformats.org/presentationml/2006/main">
  <p:tag name="NUM" val="2"/>
</p:tagLst>
</file>

<file path=ppt/tags/tag236.xml><?xml version="1.0" encoding="utf-8"?>
<p:tagLst xmlns:a="http://schemas.openxmlformats.org/drawingml/2006/main" xmlns:r="http://schemas.openxmlformats.org/officeDocument/2006/relationships" xmlns:p="http://schemas.openxmlformats.org/presentationml/2006/main">
  <p:tag name="NUM" val="3"/>
</p:tagLst>
</file>

<file path=ppt/tags/tag237.xml><?xml version="1.0" encoding="utf-8"?>
<p:tagLst xmlns:a="http://schemas.openxmlformats.org/drawingml/2006/main" xmlns:r="http://schemas.openxmlformats.org/officeDocument/2006/relationships" xmlns:p="http://schemas.openxmlformats.org/presentationml/2006/main">
  <p:tag name="NUM" val="4"/>
</p:tagLst>
</file>

<file path=ppt/tags/tag238.xml><?xml version="1.0" encoding="utf-8"?>
<p:tagLst xmlns:a="http://schemas.openxmlformats.org/drawingml/2006/main" xmlns:r="http://schemas.openxmlformats.org/officeDocument/2006/relationships" xmlns:p="http://schemas.openxmlformats.org/presentationml/2006/main">
  <p:tag name="NUM" val="5"/>
</p:tagLst>
</file>

<file path=ppt/tags/tag239.xml><?xml version="1.0" encoding="utf-8"?>
<p:tagLst xmlns:a="http://schemas.openxmlformats.org/drawingml/2006/main" xmlns:r="http://schemas.openxmlformats.org/officeDocument/2006/relationships" xmlns:p="http://schemas.openxmlformats.org/presentationml/2006/main">
  <p:tag name="NUM" val="6"/>
</p:tagLst>
</file>

<file path=ppt/tags/tag24.xml><?xml version="1.0" encoding="utf-8"?>
<p:tagLst xmlns:a="http://schemas.openxmlformats.org/drawingml/2006/main" xmlns:r="http://schemas.openxmlformats.org/officeDocument/2006/relationships" xmlns:p="http://schemas.openxmlformats.org/presentationml/2006/main">
  <p:tag name="NUM" val="11"/>
</p:tagLst>
</file>

<file path=ppt/tags/tag240.xml><?xml version="1.0" encoding="utf-8"?>
<p:tagLst xmlns:a="http://schemas.openxmlformats.org/drawingml/2006/main" xmlns:r="http://schemas.openxmlformats.org/officeDocument/2006/relationships" xmlns:p="http://schemas.openxmlformats.org/presentationml/2006/main">
  <p:tag name="NUM" val="7"/>
</p:tagLst>
</file>

<file path=ppt/tags/tag241.xml><?xml version="1.0" encoding="utf-8"?>
<p:tagLst xmlns:a="http://schemas.openxmlformats.org/drawingml/2006/main" xmlns:r="http://schemas.openxmlformats.org/officeDocument/2006/relationships" xmlns:p="http://schemas.openxmlformats.org/presentationml/2006/main">
  <p:tag name="NUM" val="8"/>
</p:tagLst>
</file>

<file path=ppt/tags/tag242.xml><?xml version="1.0" encoding="utf-8"?>
<p:tagLst xmlns:a="http://schemas.openxmlformats.org/drawingml/2006/main" xmlns:r="http://schemas.openxmlformats.org/officeDocument/2006/relationships" xmlns:p="http://schemas.openxmlformats.org/presentationml/2006/main">
  <p:tag name="NUM" val="9"/>
</p:tagLst>
</file>

<file path=ppt/tags/tag243.xml><?xml version="1.0" encoding="utf-8"?>
<p:tagLst xmlns:a="http://schemas.openxmlformats.org/drawingml/2006/main" xmlns:r="http://schemas.openxmlformats.org/officeDocument/2006/relationships" xmlns:p="http://schemas.openxmlformats.org/presentationml/2006/main">
  <p:tag name="NUM" val="10"/>
</p:tagLst>
</file>

<file path=ppt/tags/tag244.xml><?xml version="1.0" encoding="utf-8"?>
<p:tagLst xmlns:a="http://schemas.openxmlformats.org/drawingml/2006/main" xmlns:r="http://schemas.openxmlformats.org/officeDocument/2006/relationships" xmlns:p="http://schemas.openxmlformats.org/presentationml/2006/main">
  <p:tag name="NUM" val="11"/>
</p:tagLst>
</file>

<file path=ppt/tags/tag245.xml><?xml version="1.0" encoding="utf-8"?>
<p:tagLst xmlns:a="http://schemas.openxmlformats.org/drawingml/2006/main" xmlns:r="http://schemas.openxmlformats.org/officeDocument/2006/relationships" xmlns:p="http://schemas.openxmlformats.org/presentationml/2006/main">
  <p:tag name="NUM" val="12"/>
</p:tagLst>
</file>

<file path=ppt/tags/tag246.xml><?xml version="1.0" encoding="utf-8"?>
<p:tagLst xmlns:a="http://schemas.openxmlformats.org/drawingml/2006/main" xmlns:r="http://schemas.openxmlformats.org/officeDocument/2006/relationships" xmlns:p="http://schemas.openxmlformats.org/presentationml/2006/main">
  <p:tag name="NUM" val="13"/>
</p:tagLst>
</file>

<file path=ppt/tags/tag247.xml><?xml version="1.0" encoding="utf-8"?>
<p:tagLst xmlns:a="http://schemas.openxmlformats.org/drawingml/2006/main" xmlns:r="http://schemas.openxmlformats.org/officeDocument/2006/relationships" xmlns:p="http://schemas.openxmlformats.org/presentationml/2006/main">
  <p:tag name="NUM" val="14"/>
</p:tagLst>
</file>

<file path=ppt/tags/tag248.xml><?xml version="1.0" encoding="utf-8"?>
<p:tagLst xmlns:a="http://schemas.openxmlformats.org/drawingml/2006/main" xmlns:r="http://schemas.openxmlformats.org/officeDocument/2006/relationships" xmlns:p="http://schemas.openxmlformats.org/presentationml/2006/main">
  <p:tag name="NUM" val="1"/>
</p:tagLst>
</file>

<file path=ppt/tags/tag249.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1"/>
</p:tagLst>
</file>

<file path=ppt/tags/tag250.xml><?xml version="1.0" encoding="utf-8"?>
<p:tagLst xmlns:a="http://schemas.openxmlformats.org/drawingml/2006/main" xmlns:r="http://schemas.openxmlformats.org/officeDocument/2006/relationships" xmlns:p="http://schemas.openxmlformats.org/presentationml/2006/main">
  <p:tag name="NUM" val="3"/>
</p:tagLst>
</file>

<file path=ppt/tags/tag251.xml><?xml version="1.0" encoding="utf-8"?>
<p:tagLst xmlns:a="http://schemas.openxmlformats.org/drawingml/2006/main" xmlns:r="http://schemas.openxmlformats.org/officeDocument/2006/relationships" xmlns:p="http://schemas.openxmlformats.org/presentationml/2006/main">
  <p:tag name="NUM" val="4"/>
</p:tagLst>
</file>

<file path=ppt/tags/tag252.xml><?xml version="1.0" encoding="utf-8"?>
<p:tagLst xmlns:a="http://schemas.openxmlformats.org/drawingml/2006/main" xmlns:r="http://schemas.openxmlformats.org/officeDocument/2006/relationships" xmlns:p="http://schemas.openxmlformats.org/presentationml/2006/main">
  <p:tag name="NUM" val="5"/>
</p:tagLst>
</file>

<file path=ppt/tags/tag253.xml><?xml version="1.0" encoding="utf-8"?>
<p:tagLst xmlns:a="http://schemas.openxmlformats.org/drawingml/2006/main" xmlns:r="http://schemas.openxmlformats.org/officeDocument/2006/relationships" xmlns:p="http://schemas.openxmlformats.org/presentationml/2006/main">
  <p:tag name="NUM" val="6"/>
</p:tagLst>
</file>

<file path=ppt/tags/tag254.xml><?xml version="1.0" encoding="utf-8"?>
<p:tagLst xmlns:a="http://schemas.openxmlformats.org/drawingml/2006/main" xmlns:r="http://schemas.openxmlformats.org/officeDocument/2006/relationships" xmlns:p="http://schemas.openxmlformats.org/presentationml/2006/main">
  <p:tag name="NUM" val="1"/>
</p:tagLst>
</file>

<file path=ppt/tags/tag255.xml><?xml version="1.0" encoding="utf-8"?>
<p:tagLst xmlns:a="http://schemas.openxmlformats.org/drawingml/2006/main" xmlns:r="http://schemas.openxmlformats.org/officeDocument/2006/relationships" xmlns:p="http://schemas.openxmlformats.org/presentationml/2006/main">
  <p:tag name="NUM" val="2"/>
</p:tagLst>
</file>

<file path=ppt/tags/tag256.xml><?xml version="1.0" encoding="utf-8"?>
<p:tagLst xmlns:a="http://schemas.openxmlformats.org/drawingml/2006/main" xmlns:r="http://schemas.openxmlformats.org/officeDocument/2006/relationships" xmlns:p="http://schemas.openxmlformats.org/presentationml/2006/main">
  <p:tag name="NUM" val="3"/>
</p:tagLst>
</file>

<file path=ppt/tags/tag257.xml><?xml version="1.0" encoding="utf-8"?>
<p:tagLst xmlns:a="http://schemas.openxmlformats.org/drawingml/2006/main" xmlns:r="http://schemas.openxmlformats.org/officeDocument/2006/relationships" xmlns:p="http://schemas.openxmlformats.org/presentationml/2006/main">
  <p:tag name="NUM" val="1"/>
</p:tagLst>
</file>

<file path=ppt/tags/tag258.xml><?xml version="1.0" encoding="utf-8"?>
<p:tagLst xmlns:a="http://schemas.openxmlformats.org/drawingml/2006/main" xmlns:r="http://schemas.openxmlformats.org/officeDocument/2006/relationships" xmlns:p="http://schemas.openxmlformats.org/presentationml/2006/main">
  <p:tag name="NUM" val="2"/>
</p:tagLst>
</file>

<file path=ppt/tags/tag259.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2"/>
</p:tagLst>
</file>

<file path=ppt/tags/tag260.xml><?xml version="1.0" encoding="utf-8"?>
<p:tagLst xmlns:a="http://schemas.openxmlformats.org/drawingml/2006/main" xmlns:r="http://schemas.openxmlformats.org/officeDocument/2006/relationships" xmlns:p="http://schemas.openxmlformats.org/presentationml/2006/main">
  <p:tag name="NUM" val="4"/>
</p:tagLst>
</file>

<file path=ppt/tags/tag261.xml><?xml version="1.0" encoding="utf-8"?>
<p:tagLst xmlns:a="http://schemas.openxmlformats.org/drawingml/2006/main" xmlns:r="http://schemas.openxmlformats.org/officeDocument/2006/relationships" xmlns:p="http://schemas.openxmlformats.org/presentationml/2006/main">
  <p:tag name="NUM" val="5"/>
</p:tagLst>
</file>

<file path=ppt/tags/tag262.xml><?xml version="1.0" encoding="utf-8"?>
<p:tagLst xmlns:a="http://schemas.openxmlformats.org/drawingml/2006/main" xmlns:r="http://schemas.openxmlformats.org/officeDocument/2006/relationships" xmlns:p="http://schemas.openxmlformats.org/presentationml/2006/main">
  <p:tag name="NUM" val="6"/>
</p:tagLst>
</file>

<file path=ppt/tags/tag263.xml><?xml version="1.0" encoding="utf-8"?>
<p:tagLst xmlns:a="http://schemas.openxmlformats.org/drawingml/2006/main" xmlns:r="http://schemas.openxmlformats.org/officeDocument/2006/relationships" xmlns:p="http://schemas.openxmlformats.org/presentationml/2006/main">
  <p:tag name="NUM" val="7"/>
</p:tagLst>
</file>

<file path=ppt/tags/tag264.xml><?xml version="1.0" encoding="utf-8"?>
<p:tagLst xmlns:a="http://schemas.openxmlformats.org/drawingml/2006/main" xmlns:r="http://schemas.openxmlformats.org/officeDocument/2006/relationships" xmlns:p="http://schemas.openxmlformats.org/presentationml/2006/main">
  <p:tag name="NUM" val="8"/>
</p:tagLst>
</file>

<file path=ppt/tags/tag265.xml><?xml version="1.0" encoding="utf-8"?>
<p:tagLst xmlns:a="http://schemas.openxmlformats.org/drawingml/2006/main" xmlns:r="http://schemas.openxmlformats.org/officeDocument/2006/relationships" xmlns:p="http://schemas.openxmlformats.org/presentationml/2006/main">
  <p:tag name="NUM" val="9"/>
</p:tagLst>
</file>

<file path=ppt/tags/tag266.xml><?xml version="1.0" encoding="utf-8"?>
<p:tagLst xmlns:a="http://schemas.openxmlformats.org/drawingml/2006/main" xmlns:r="http://schemas.openxmlformats.org/officeDocument/2006/relationships" xmlns:p="http://schemas.openxmlformats.org/presentationml/2006/main">
  <p:tag name="NUM" val="10"/>
</p:tagLst>
</file>

<file path=ppt/tags/tag267.xml><?xml version="1.0" encoding="utf-8"?>
<p:tagLst xmlns:a="http://schemas.openxmlformats.org/drawingml/2006/main" xmlns:r="http://schemas.openxmlformats.org/officeDocument/2006/relationships" xmlns:p="http://schemas.openxmlformats.org/presentationml/2006/main">
  <p:tag name="NUM" val="11"/>
</p:tagLst>
</file>

<file path=ppt/tags/tag268.xml><?xml version="1.0" encoding="utf-8"?>
<p:tagLst xmlns:a="http://schemas.openxmlformats.org/drawingml/2006/main" xmlns:r="http://schemas.openxmlformats.org/officeDocument/2006/relationships" xmlns:p="http://schemas.openxmlformats.org/presentationml/2006/main">
  <p:tag name="NUM" val="12"/>
</p:tagLst>
</file>

<file path=ppt/tags/tag269.xml><?xml version="1.0" encoding="utf-8"?>
<p:tagLst xmlns:a="http://schemas.openxmlformats.org/drawingml/2006/main" xmlns:r="http://schemas.openxmlformats.org/officeDocument/2006/relationships" xmlns:p="http://schemas.openxmlformats.org/presentationml/2006/main">
  <p:tag name="NUM" val="13"/>
</p:tagLst>
</file>

<file path=ppt/tags/tag27.xml><?xml version="1.0" encoding="utf-8"?>
<p:tagLst xmlns:a="http://schemas.openxmlformats.org/drawingml/2006/main" xmlns:r="http://schemas.openxmlformats.org/officeDocument/2006/relationships" xmlns:p="http://schemas.openxmlformats.org/presentationml/2006/main">
  <p:tag name="NUM" val="3"/>
</p:tagLst>
</file>

<file path=ppt/tags/tag270.xml><?xml version="1.0" encoding="utf-8"?>
<p:tagLst xmlns:a="http://schemas.openxmlformats.org/drawingml/2006/main" xmlns:r="http://schemas.openxmlformats.org/officeDocument/2006/relationships" xmlns:p="http://schemas.openxmlformats.org/presentationml/2006/main">
  <p:tag name="NUM" val="14"/>
</p:tagLst>
</file>

<file path=ppt/tags/tag271.xml><?xml version="1.0" encoding="utf-8"?>
<p:tagLst xmlns:a="http://schemas.openxmlformats.org/drawingml/2006/main" xmlns:r="http://schemas.openxmlformats.org/officeDocument/2006/relationships" xmlns:p="http://schemas.openxmlformats.org/presentationml/2006/main">
  <p:tag name="NUM" val="15"/>
</p:tagLst>
</file>

<file path=ppt/tags/tag272.xml><?xml version="1.0" encoding="utf-8"?>
<p:tagLst xmlns:a="http://schemas.openxmlformats.org/drawingml/2006/main" xmlns:r="http://schemas.openxmlformats.org/officeDocument/2006/relationships" xmlns:p="http://schemas.openxmlformats.org/presentationml/2006/main">
  <p:tag name="NUM" val="16"/>
</p:tagLst>
</file>

<file path=ppt/tags/tag273.xml><?xml version="1.0" encoding="utf-8"?>
<p:tagLst xmlns:a="http://schemas.openxmlformats.org/drawingml/2006/main" xmlns:r="http://schemas.openxmlformats.org/officeDocument/2006/relationships" xmlns:p="http://schemas.openxmlformats.org/presentationml/2006/main">
  <p:tag name="NUM" val="17"/>
</p:tagLst>
</file>

<file path=ppt/tags/tag274.xml><?xml version="1.0" encoding="utf-8"?>
<p:tagLst xmlns:a="http://schemas.openxmlformats.org/drawingml/2006/main" xmlns:r="http://schemas.openxmlformats.org/officeDocument/2006/relationships" xmlns:p="http://schemas.openxmlformats.org/presentationml/2006/main">
  <p:tag name="NUM" val="18"/>
</p:tagLst>
</file>

<file path=ppt/tags/tag275.xml><?xml version="1.0" encoding="utf-8"?>
<p:tagLst xmlns:a="http://schemas.openxmlformats.org/drawingml/2006/main" xmlns:r="http://schemas.openxmlformats.org/officeDocument/2006/relationships" xmlns:p="http://schemas.openxmlformats.org/presentationml/2006/main">
  <p:tag name="NUM" val="19"/>
</p:tagLst>
</file>

<file path=ppt/tags/tag276.xml><?xml version="1.0" encoding="utf-8"?>
<p:tagLst xmlns:a="http://schemas.openxmlformats.org/drawingml/2006/main" xmlns:r="http://schemas.openxmlformats.org/officeDocument/2006/relationships" xmlns:p="http://schemas.openxmlformats.org/presentationml/2006/main">
  <p:tag name="NUM" val="20"/>
</p:tagLst>
</file>

<file path=ppt/tags/tag277.xml><?xml version="1.0" encoding="utf-8"?>
<p:tagLst xmlns:a="http://schemas.openxmlformats.org/drawingml/2006/main" xmlns:r="http://schemas.openxmlformats.org/officeDocument/2006/relationships" xmlns:p="http://schemas.openxmlformats.org/presentationml/2006/main">
  <p:tag name="NUM" val="21"/>
</p:tagLst>
</file>

<file path=ppt/tags/tag278.xml><?xml version="1.0" encoding="utf-8"?>
<p:tagLst xmlns:a="http://schemas.openxmlformats.org/drawingml/2006/main" xmlns:r="http://schemas.openxmlformats.org/officeDocument/2006/relationships" xmlns:p="http://schemas.openxmlformats.org/presentationml/2006/main">
  <p:tag name="NUM" val="22"/>
</p:tagLst>
</file>

<file path=ppt/tags/tag279.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4"/>
</p:tagLst>
</file>

<file path=ppt/tags/tag280.xml><?xml version="1.0" encoding="utf-8"?>
<p:tagLst xmlns:a="http://schemas.openxmlformats.org/drawingml/2006/main" xmlns:r="http://schemas.openxmlformats.org/officeDocument/2006/relationships" xmlns:p="http://schemas.openxmlformats.org/presentationml/2006/main">
  <p:tag name="NUM" val="2"/>
</p:tagLst>
</file>

<file path=ppt/tags/tag281.xml><?xml version="1.0" encoding="utf-8"?>
<p:tagLst xmlns:a="http://schemas.openxmlformats.org/drawingml/2006/main" xmlns:r="http://schemas.openxmlformats.org/officeDocument/2006/relationships" xmlns:p="http://schemas.openxmlformats.org/presentationml/2006/main">
  <p:tag name="NUM" val="1"/>
</p:tagLst>
</file>

<file path=ppt/tags/tag282.xml><?xml version="1.0" encoding="utf-8"?>
<p:tagLst xmlns:a="http://schemas.openxmlformats.org/drawingml/2006/main" xmlns:r="http://schemas.openxmlformats.org/officeDocument/2006/relationships" xmlns:p="http://schemas.openxmlformats.org/presentationml/2006/main">
  <p:tag name="NUM" val="2"/>
</p:tagLst>
</file>

<file path=ppt/tags/tag283.xml><?xml version="1.0" encoding="utf-8"?>
<p:tagLst xmlns:a="http://schemas.openxmlformats.org/drawingml/2006/main" xmlns:r="http://schemas.openxmlformats.org/officeDocument/2006/relationships" xmlns:p="http://schemas.openxmlformats.org/presentationml/2006/main">
  <p:tag name="NUM" val="3"/>
</p:tagLst>
</file>

<file path=ppt/tags/tag284.xml><?xml version="1.0" encoding="utf-8"?>
<p:tagLst xmlns:a="http://schemas.openxmlformats.org/drawingml/2006/main" xmlns:r="http://schemas.openxmlformats.org/officeDocument/2006/relationships" xmlns:p="http://schemas.openxmlformats.org/presentationml/2006/main">
  <p:tag name="NUM" val="4"/>
</p:tagLst>
</file>

<file path=ppt/tags/tag285.xml><?xml version="1.0" encoding="utf-8"?>
<p:tagLst xmlns:a="http://schemas.openxmlformats.org/drawingml/2006/main" xmlns:r="http://schemas.openxmlformats.org/officeDocument/2006/relationships" xmlns:p="http://schemas.openxmlformats.org/presentationml/2006/main">
  <p:tag name="NUM" val="5"/>
</p:tagLst>
</file>

<file path=ppt/tags/tag286.xml><?xml version="1.0" encoding="utf-8"?>
<p:tagLst xmlns:a="http://schemas.openxmlformats.org/drawingml/2006/main" xmlns:r="http://schemas.openxmlformats.org/officeDocument/2006/relationships" xmlns:p="http://schemas.openxmlformats.org/presentationml/2006/main">
  <p:tag name="NUM" val="6"/>
</p:tagLst>
</file>

<file path=ppt/tags/tag287.xml><?xml version="1.0" encoding="utf-8"?>
<p:tagLst xmlns:a="http://schemas.openxmlformats.org/drawingml/2006/main" xmlns:r="http://schemas.openxmlformats.org/officeDocument/2006/relationships" xmlns:p="http://schemas.openxmlformats.org/presentationml/2006/main">
  <p:tag name="NUM" val="7"/>
</p:tagLst>
</file>

<file path=ppt/tags/tag288.xml><?xml version="1.0" encoding="utf-8"?>
<p:tagLst xmlns:a="http://schemas.openxmlformats.org/drawingml/2006/main" xmlns:r="http://schemas.openxmlformats.org/officeDocument/2006/relationships" xmlns:p="http://schemas.openxmlformats.org/presentationml/2006/main">
  <p:tag name="NUM" val="8"/>
</p:tagLst>
</file>

<file path=ppt/tags/tag289.xml><?xml version="1.0" encoding="utf-8"?>
<p:tagLst xmlns:a="http://schemas.openxmlformats.org/drawingml/2006/main" xmlns:r="http://schemas.openxmlformats.org/officeDocument/2006/relationships" xmlns:p="http://schemas.openxmlformats.org/presentationml/2006/main">
  <p:tag name="NUM" val="9"/>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290.xml><?xml version="1.0" encoding="utf-8"?>
<p:tagLst xmlns:a="http://schemas.openxmlformats.org/drawingml/2006/main" xmlns:r="http://schemas.openxmlformats.org/officeDocument/2006/relationships" xmlns:p="http://schemas.openxmlformats.org/presentationml/2006/main">
  <p:tag name="NUM" val="10"/>
</p:tagLst>
</file>

<file path=ppt/tags/tag291.xml><?xml version="1.0" encoding="utf-8"?>
<p:tagLst xmlns:a="http://schemas.openxmlformats.org/drawingml/2006/main" xmlns:r="http://schemas.openxmlformats.org/officeDocument/2006/relationships" xmlns:p="http://schemas.openxmlformats.org/presentationml/2006/main">
  <p:tag name="NUM" val="11"/>
</p:tagLst>
</file>

<file path=ppt/tags/tag292.xml><?xml version="1.0" encoding="utf-8"?>
<p:tagLst xmlns:a="http://schemas.openxmlformats.org/drawingml/2006/main" xmlns:r="http://schemas.openxmlformats.org/officeDocument/2006/relationships" xmlns:p="http://schemas.openxmlformats.org/presentationml/2006/main">
  <p:tag name="NUM" val="12"/>
</p:tagLst>
</file>

<file path=ppt/tags/tag293.xml><?xml version="1.0" encoding="utf-8"?>
<p:tagLst xmlns:a="http://schemas.openxmlformats.org/drawingml/2006/main" xmlns:r="http://schemas.openxmlformats.org/officeDocument/2006/relationships" xmlns:p="http://schemas.openxmlformats.org/presentationml/2006/main">
  <p:tag name="NUM" val="5"/>
</p:tagLst>
</file>

<file path=ppt/tags/tag294.xml><?xml version="1.0" encoding="utf-8"?>
<p:tagLst xmlns:a="http://schemas.openxmlformats.org/drawingml/2006/main" xmlns:r="http://schemas.openxmlformats.org/officeDocument/2006/relationships" xmlns:p="http://schemas.openxmlformats.org/presentationml/2006/main">
  <p:tag name="NUM" val="1"/>
</p:tagLst>
</file>

<file path=ppt/tags/tag295.xml><?xml version="1.0" encoding="utf-8"?>
<p:tagLst xmlns:a="http://schemas.openxmlformats.org/drawingml/2006/main" xmlns:r="http://schemas.openxmlformats.org/officeDocument/2006/relationships" xmlns:p="http://schemas.openxmlformats.org/presentationml/2006/main">
  <p:tag name="NUM" val="1"/>
</p:tagLst>
</file>

<file path=ppt/tags/tag296.xml><?xml version="1.0" encoding="utf-8"?>
<p:tagLst xmlns:a="http://schemas.openxmlformats.org/drawingml/2006/main" xmlns:r="http://schemas.openxmlformats.org/officeDocument/2006/relationships" xmlns:p="http://schemas.openxmlformats.org/presentationml/2006/main">
  <p:tag name="NUM" val="8"/>
</p:tagLst>
</file>

<file path=ppt/tags/tag297.xml><?xml version="1.0" encoding="utf-8"?>
<p:tagLst xmlns:a="http://schemas.openxmlformats.org/drawingml/2006/main" xmlns:r="http://schemas.openxmlformats.org/officeDocument/2006/relationships" xmlns:p="http://schemas.openxmlformats.org/presentationml/2006/main">
  <p:tag name="NUM" val="1"/>
</p:tagLst>
</file>

<file path=ppt/tags/tag298.xml><?xml version="1.0" encoding="utf-8"?>
<p:tagLst xmlns:a="http://schemas.openxmlformats.org/drawingml/2006/main" xmlns:r="http://schemas.openxmlformats.org/officeDocument/2006/relationships" xmlns:p="http://schemas.openxmlformats.org/presentationml/2006/main">
  <p:tag name="NUM" val="2"/>
</p:tagLst>
</file>

<file path=ppt/tags/tag29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00.xml><?xml version="1.0" encoding="utf-8"?>
<p:tagLst xmlns:a="http://schemas.openxmlformats.org/drawingml/2006/main" xmlns:r="http://schemas.openxmlformats.org/officeDocument/2006/relationships" xmlns:p="http://schemas.openxmlformats.org/presentationml/2006/main">
  <p:tag name="NUM" val="4"/>
</p:tagLst>
</file>

<file path=ppt/tags/tag301.xml><?xml version="1.0" encoding="utf-8"?>
<p:tagLst xmlns:a="http://schemas.openxmlformats.org/drawingml/2006/main" xmlns:r="http://schemas.openxmlformats.org/officeDocument/2006/relationships" xmlns:p="http://schemas.openxmlformats.org/presentationml/2006/main">
  <p:tag name="NUM" val="5"/>
</p:tagLst>
</file>

<file path=ppt/tags/tag302.xml><?xml version="1.0" encoding="utf-8"?>
<p:tagLst xmlns:a="http://schemas.openxmlformats.org/drawingml/2006/main" xmlns:r="http://schemas.openxmlformats.org/officeDocument/2006/relationships" xmlns:p="http://schemas.openxmlformats.org/presentationml/2006/main">
  <p:tag name="NUM" val="1"/>
</p:tagLst>
</file>

<file path=ppt/tags/tag303.xml><?xml version="1.0" encoding="utf-8"?>
<p:tagLst xmlns:a="http://schemas.openxmlformats.org/drawingml/2006/main" xmlns:r="http://schemas.openxmlformats.org/officeDocument/2006/relationships" xmlns:p="http://schemas.openxmlformats.org/presentationml/2006/main">
  <p:tag name="NUM" val="2"/>
</p:tagLst>
</file>

<file path=ppt/tags/tag304.xml><?xml version="1.0" encoding="utf-8"?>
<p:tagLst xmlns:a="http://schemas.openxmlformats.org/drawingml/2006/main" xmlns:r="http://schemas.openxmlformats.org/officeDocument/2006/relationships" xmlns:p="http://schemas.openxmlformats.org/presentationml/2006/main">
  <p:tag name="NUM" val="3"/>
</p:tagLst>
</file>

<file path=ppt/tags/tag305.xml><?xml version="1.0" encoding="utf-8"?>
<p:tagLst xmlns:a="http://schemas.openxmlformats.org/drawingml/2006/main" xmlns:r="http://schemas.openxmlformats.org/officeDocument/2006/relationships" xmlns:p="http://schemas.openxmlformats.org/presentationml/2006/main">
  <p:tag name="NUM" val="4"/>
</p:tagLst>
</file>

<file path=ppt/tags/tag306.xml><?xml version="1.0" encoding="utf-8"?>
<p:tagLst xmlns:a="http://schemas.openxmlformats.org/drawingml/2006/main" xmlns:r="http://schemas.openxmlformats.org/officeDocument/2006/relationships" xmlns:p="http://schemas.openxmlformats.org/presentationml/2006/main">
  <p:tag name="NUM" val="5"/>
</p:tagLst>
</file>

<file path=ppt/tags/tag307.xml><?xml version="1.0" encoding="utf-8"?>
<p:tagLst xmlns:a="http://schemas.openxmlformats.org/drawingml/2006/main" xmlns:r="http://schemas.openxmlformats.org/officeDocument/2006/relationships" xmlns:p="http://schemas.openxmlformats.org/presentationml/2006/main">
  <p:tag name="NUM" val="6"/>
</p:tagLst>
</file>

<file path=ppt/tags/tag308.xml><?xml version="1.0" encoding="utf-8"?>
<p:tagLst xmlns:a="http://schemas.openxmlformats.org/drawingml/2006/main" xmlns:r="http://schemas.openxmlformats.org/officeDocument/2006/relationships" xmlns:p="http://schemas.openxmlformats.org/presentationml/2006/main">
  <p:tag name="NUM" val="7"/>
</p:tagLst>
</file>

<file path=ppt/tags/tag309.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3"/>
</p:tagLst>
</file>

<file path=ppt/tags/tag310.xml><?xml version="1.0" encoding="utf-8"?>
<p:tagLst xmlns:a="http://schemas.openxmlformats.org/drawingml/2006/main" xmlns:r="http://schemas.openxmlformats.org/officeDocument/2006/relationships" xmlns:p="http://schemas.openxmlformats.org/presentationml/2006/main">
  <p:tag name="NUM" val="2"/>
</p:tagLst>
</file>

<file path=ppt/tags/tag311.xml><?xml version="1.0" encoding="utf-8"?>
<p:tagLst xmlns:a="http://schemas.openxmlformats.org/drawingml/2006/main" xmlns:r="http://schemas.openxmlformats.org/officeDocument/2006/relationships" xmlns:p="http://schemas.openxmlformats.org/presentationml/2006/main">
  <p:tag name="NUM" val="3"/>
</p:tagLst>
</file>

<file path=ppt/tags/tag312.xml><?xml version="1.0" encoding="utf-8"?>
<p:tagLst xmlns:a="http://schemas.openxmlformats.org/drawingml/2006/main" xmlns:r="http://schemas.openxmlformats.org/officeDocument/2006/relationships" xmlns:p="http://schemas.openxmlformats.org/presentationml/2006/main">
  <p:tag name="NUM" val="4"/>
</p:tagLst>
</file>

<file path=ppt/tags/tag313.xml><?xml version="1.0" encoding="utf-8"?>
<p:tagLst xmlns:a="http://schemas.openxmlformats.org/drawingml/2006/main" xmlns:r="http://schemas.openxmlformats.org/officeDocument/2006/relationships" xmlns:p="http://schemas.openxmlformats.org/presentationml/2006/main">
  <p:tag name="NUM" val="1"/>
</p:tagLst>
</file>

<file path=ppt/tags/tag314.xml><?xml version="1.0" encoding="utf-8"?>
<p:tagLst xmlns:a="http://schemas.openxmlformats.org/drawingml/2006/main" xmlns:r="http://schemas.openxmlformats.org/officeDocument/2006/relationships" xmlns:p="http://schemas.openxmlformats.org/presentationml/2006/main">
  <p:tag name="NUM" val="2"/>
</p:tagLst>
</file>

<file path=ppt/tags/tag315.xml><?xml version="1.0" encoding="utf-8"?>
<p:tagLst xmlns:a="http://schemas.openxmlformats.org/drawingml/2006/main" xmlns:r="http://schemas.openxmlformats.org/officeDocument/2006/relationships" xmlns:p="http://schemas.openxmlformats.org/presentationml/2006/main">
  <p:tag name="NUM" val="3"/>
</p:tagLst>
</file>

<file path=ppt/tags/tag316.xml><?xml version="1.0" encoding="utf-8"?>
<p:tagLst xmlns:a="http://schemas.openxmlformats.org/drawingml/2006/main" xmlns:r="http://schemas.openxmlformats.org/officeDocument/2006/relationships" xmlns:p="http://schemas.openxmlformats.org/presentationml/2006/main">
  <p:tag name="NUM" val="4"/>
</p:tagLst>
</file>

<file path=ppt/tags/tag317.xml><?xml version="1.0" encoding="utf-8"?>
<p:tagLst xmlns:a="http://schemas.openxmlformats.org/drawingml/2006/main" xmlns:r="http://schemas.openxmlformats.org/officeDocument/2006/relationships" xmlns:p="http://schemas.openxmlformats.org/presentationml/2006/main">
  <p:tag name="NUM" val="5"/>
</p:tagLst>
</file>

<file path=ppt/tags/tag318.xml><?xml version="1.0" encoding="utf-8"?>
<p:tagLst xmlns:a="http://schemas.openxmlformats.org/drawingml/2006/main" xmlns:r="http://schemas.openxmlformats.org/officeDocument/2006/relationships" xmlns:p="http://schemas.openxmlformats.org/presentationml/2006/main">
  <p:tag name="NUM" val="6"/>
</p:tagLst>
</file>

<file path=ppt/tags/tag319.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4"/>
</p:tagLst>
</file>

<file path=ppt/tags/tag320.xml><?xml version="1.0" encoding="utf-8"?>
<p:tagLst xmlns:a="http://schemas.openxmlformats.org/drawingml/2006/main" xmlns:r="http://schemas.openxmlformats.org/officeDocument/2006/relationships" xmlns:p="http://schemas.openxmlformats.org/presentationml/2006/main">
  <p:tag name="NUM" val="3"/>
</p:tagLst>
</file>

<file path=ppt/tags/tag321.xml><?xml version="1.0" encoding="utf-8"?>
<p:tagLst xmlns:a="http://schemas.openxmlformats.org/drawingml/2006/main" xmlns:r="http://schemas.openxmlformats.org/officeDocument/2006/relationships" xmlns:p="http://schemas.openxmlformats.org/presentationml/2006/main">
  <p:tag name="NUM" val="4"/>
</p:tagLst>
</file>

<file path=ppt/tags/tag322.xml><?xml version="1.0" encoding="utf-8"?>
<p:tagLst xmlns:a="http://schemas.openxmlformats.org/drawingml/2006/main" xmlns:r="http://schemas.openxmlformats.org/officeDocument/2006/relationships" xmlns:p="http://schemas.openxmlformats.org/presentationml/2006/main">
  <p:tag name="NUM" val="5"/>
</p:tagLst>
</file>

<file path=ppt/tags/tag323.xml><?xml version="1.0" encoding="utf-8"?>
<p:tagLst xmlns:a="http://schemas.openxmlformats.org/drawingml/2006/main" xmlns:r="http://schemas.openxmlformats.org/officeDocument/2006/relationships" xmlns:p="http://schemas.openxmlformats.org/presentationml/2006/main">
  <p:tag name="NUM" val="2"/>
</p:tagLst>
</file>

<file path=ppt/tags/tag324.xml><?xml version="1.0" encoding="utf-8"?>
<p:tagLst xmlns:a="http://schemas.openxmlformats.org/drawingml/2006/main" xmlns:r="http://schemas.openxmlformats.org/officeDocument/2006/relationships" xmlns:p="http://schemas.openxmlformats.org/presentationml/2006/main">
  <p:tag name="NUM" val="4"/>
</p:tagLst>
</file>

<file path=ppt/tags/tag325.xml><?xml version="1.0" encoding="utf-8"?>
<p:tagLst xmlns:a="http://schemas.openxmlformats.org/drawingml/2006/main" xmlns:r="http://schemas.openxmlformats.org/officeDocument/2006/relationships" xmlns:p="http://schemas.openxmlformats.org/presentationml/2006/main">
  <p:tag name="NUM" val="12"/>
</p:tagLst>
</file>

<file path=ppt/tags/tag326.xml><?xml version="1.0" encoding="utf-8"?>
<p:tagLst xmlns:a="http://schemas.openxmlformats.org/drawingml/2006/main" xmlns:r="http://schemas.openxmlformats.org/officeDocument/2006/relationships" xmlns:p="http://schemas.openxmlformats.org/presentationml/2006/main">
  <p:tag name="NUM" val="1"/>
</p:tagLst>
</file>

<file path=ppt/tags/tag327.xml><?xml version="1.0" encoding="utf-8"?>
<p:tagLst xmlns:a="http://schemas.openxmlformats.org/drawingml/2006/main" xmlns:r="http://schemas.openxmlformats.org/officeDocument/2006/relationships" xmlns:p="http://schemas.openxmlformats.org/presentationml/2006/main">
  <p:tag name="NUM" val="5"/>
</p:tagLst>
</file>

<file path=ppt/tags/tag328.xml><?xml version="1.0" encoding="utf-8"?>
<p:tagLst xmlns:a="http://schemas.openxmlformats.org/drawingml/2006/main" xmlns:r="http://schemas.openxmlformats.org/officeDocument/2006/relationships" xmlns:p="http://schemas.openxmlformats.org/presentationml/2006/main">
  <p:tag name="NUM" val="6"/>
</p:tagLst>
</file>

<file path=ppt/tags/tag329.xml><?xml version="1.0" encoding="utf-8"?>
<p:tagLst xmlns:a="http://schemas.openxmlformats.org/drawingml/2006/main" xmlns:r="http://schemas.openxmlformats.org/officeDocument/2006/relationships" xmlns:p="http://schemas.openxmlformats.org/presentationml/2006/main">
  <p:tag name="NUM" val="7"/>
</p:tagLst>
</file>

<file path=ppt/tags/tag33.xml><?xml version="1.0" encoding="utf-8"?>
<p:tagLst xmlns:a="http://schemas.openxmlformats.org/drawingml/2006/main" xmlns:r="http://schemas.openxmlformats.org/officeDocument/2006/relationships" xmlns:p="http://schemas.openxmlformats.org/presentationml/2006/main">
  <p:tag name="NUM" val="5"/>
</p:tagLst>
</file>

<file path=ppt/tags/tag330.xml><?xml version="1.0" encoding="utf-8"?>
<p:tagLst xmlns:a="http://schemas.openxmlformats.org/drawingml/2006/main" xmlns:r="http://schemas.openxmlformats.org/officeDocument/2006/relationships" xmlns:p="http://schemas.openxmlformats.org/presentationml/2006/main">
  <p:tag name="NUM" val="8"/>
</p:tagLst>
</file>

<file path=ppt/tags/tag331.xml><?xml version="1.0" encoding="utf-8"?>
<p:tagLst xmlns:a="http://schemas.openxmlformats.org/drawingml/2006/main" xmlns:r="http://schemas.openxmlformats.org/officeDocument/2006/relationships" xmlns:p="http://schemas.openxmlformats.org/presentationml/2006/main">
  <p:tag name="NUM" val="9"/>
</p:tagLst>
</file>

<file path=ppt/tags/tag332.xml><?xml version="1.0" encoding="utf-8"?>
<p:tagLst xmlns:a="http://schemas.openxmlformats.org/drawingml/2006/main" xmlns:r="http://schemas.openxmlformats.org/officeDocument/2006/relationships" xmlns:p="http://schemas.openxmlformats.org/presentationml/2006/main">
  <p:tag name="NUM" val="10"/>
</p:tagLst>
</file>

<file path=ppt/tags/tag333.xml><?xml version="1.0" encoding="utf-8"?>
<p:tagLst xmlns:a="http://schemas.openxmlformats.org/drawingml/2006/main" xmlns:r="http://schemas.openxmlformats.org/officeDocument/2006/relationships" xmlns:p="http://schemas.openxmlformats.org/presentationml/2006/main">
  <p:tag name="NUM" val="13"/>
</p:tagLst>
</file>

<file path=ppt/tags/tag334.xml><?xml version="1.0" encoding="utf-8"?>
<p:tagLst xmlns:a="http://schemas.openxmlformats.org/drawingml/2006/main" xmlns:r="http://schemas.openxmlformats.org/officeDocument/2006/relationships" xmlns:p="http://schemas.openxmlformats.org/presentationml/2006/main">
  <p:tag name="NUM" val="1"/>
</p:tagLst>
</file>

<file path=ppt/tags/tag335.xml><?xml version="1.0" encoding="utf-8"?>
<p:tagLst xmlns:a="http://schemas.openxmlformats.org/drawingml/2006/main" xmlns:r="http://schemas.openxmlformats.org/officeDocument/2006/relationships" xmlns:p="http://schemas.openxmlformats.org/presentationml/2006/main">
  <p:tag name="NUM" val="3"/>
</p:tagLst>
</file>

<file path=ppt/tags/tag336.xml><?xml version="1.0" encoding="utf-8"?>
<p:tagLst xmlns:a="http://schemas.openxmlformats.org/drawingml/2006/main" xmlns:r="http://schemas.openxmlformats.org/officeDocument/2006/relationships" xmlns:p="http://schemas.openxmlformats.org/presentationml/2006/main">
  <p:tag name="NUM" val="4"/>
</p:tagLst>
</file>

<file path=ppt/tags/tag337.xml><?xml version="1.0" encoding="utf-8"?>
<p:tagLst xmlns:a="http://schemas.openxmlformats.org/drawingml/2006/main" xmlns:r="http://schemas.openxmlformats.org/officeDocument/2006/relationships" xmlns:p="http://schemas.openxmlformats.org/presentationml/2006/main">
  <p:tag name="NUM" val="5"/>
</p:tagLst>
</file>

<file path=ppt/tags/tag338.xml><?xml version="1.0" encoding="utf-8"?>
<p:tagLst xmlns:a="http://schemas.openxmlformats.org/drawingml/2006/main" xmlns:r="http://schemas.openxmlformats.org/officeDocument/2006/relationships" xmlns:p="http://schemas.openxmlformats.org/presentationml/2006/main">
  <p:tag name="NUM" val="10"/>
</p:tagLst>
</file>

<file path=ppt/tags/tag339.xml><?xml version="1.0" encoding="utf-8"?>
<p:tagLst xmlns:a="http://schemas.openxmlformats.org/drawingml/2006/main" xmlns:r="http://schemas.openxmlformats.org/officeDocument/2006/relationships" xmlns:p="http://schemas.openxmlformats.org/presentationml/2006/main">
  <p:tag name="NUM" val="11"/>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40.xml><?xml version="1.0" encoding="utf-8"?>
<p:tagLst xmlns:a="http://schemas.openxmlformats.org/drawingml/2006/main" xmlns:r="http://schemas.openxmlformats.org/officeDocument/2006/relationships" xmlns:p="http://schemas.openxmlformats.org/presentationml/2006/main">
  <p:tag name="NUM" val="8"/>
</p:tagLst>
</file>

<file path=ppt/tags/tag341.xml><?xml version="1.0" encoding="utf-8"?>
<p:tagLst xmlns:a="http://schemas.openxmlformats.org/drawingml/2006/main" xmlns:r="http://schemas.openxmlformats.org/officeDocument/2006/relationships" xmlns:p="http://schemas.openxmlformats.org/presentationml/2006/main">
  <p:tag name="NUM" val="7"/>
</p:tagLst>
</file>

<file path=ppt/tags/tag342.xml><?xml version="1.0" encoding="utf-8"?>
<p:tagLst xmlns:a="http://schemas.openxmlformats.org/drawingml/2006/main" xmlns:r="http://schemas.openxmlformats.org/officeDocument/2006/relationships" xmlns:p="http://schemas.openxmlformats.org/presentationml/2006/main">
  <p:tag name="NUM" val="12"/>
</p:tagLst>
</file>

<file path=ppt/tags/tag343.xml><?xml version="1.0" encoding="utf-8"?>
<p:tagLst xmlns:a="http://schemas.openxmlformats.org/drawingml/2006/main" xmlns:r="http://schemas.openxmlformats.org/officeDocument/2006/relationships" xmlns:p="http://schemas.openxmlformats.org/presentationml/2006/main">
  <p:tag name="NUM" val="6"/>
</p:tagLst>
</file>

<file path=ppt/tags/tag344.xml><?xml version="1.0" encoding="utf-8"?>
<p:tagLst xmlns:a="http://schemas.openxmlformats.org/drawingml/2006/main" xmlns:r="http://schemas.openxmlformats.org/officeDocument/2006/relationships" xmlns:p="http://schemas.openxmlformats.org/presentationml/2006/main">
  <p:tag name="NUM" val="1"/>
</p:tagLst>
</file>

<file path=ppt/tags/tag345.xml><?xml version="1.0" encoding="utf-8"?>
<p:tagLst xmlns:a="http://schemas.openxmlformats.org/drawingml/2006/main" xmlns:r="http://schemas.openxmlformats.org/officeDocument/2006/relationships" xmlns:p="http://schemas.openxmlformats.org/presentationml/2006/main">
  <p:tag name="NUM" val="2"/>
</p:tagLst>
</file>

<file path=ppt/tags/tag346.xml><?xml version="1.0" encoding="utf-8"?>
<p:tagLst xmlns:a="http://schemas.openxmlformats.org/drawingml/2006/main" xmlns:r="http://schemas.openxmlformats.org/officeDocument/2006/relationships" xmlns:p="http://schemas.openxmlformats.org/presentationml/2006/main">
  <p:tag name="NUM" val="3"/>
</p:tagLst>
</file>

<file path=ppt/tags/tag347.xml><?xml version="1.0" encoding="utf-8"?>
<p:tagLst xmlns:a="http://schemas.openxmlformats.org/drawingml/2006/main" xmlns:r="http://schemas.openxmlformats.org/officeDocument/2006/relationships" xmlns:p="http://schemas.openxmlformats.org/presentationml/2006/main">
  <p:tag name="NUM" val="4"/>
</p:tagLst>
</file>

<file path=ppt/tags/tag348.xml><?xml version="1.0" encoding="utf-8"?>
<p:tagLst xmlns:a="http://schemas.openxmlformats.org/drawingml/2006/main" xmlns:r="http://schemas.openxmlformats.org/officeDocument/2006/relationships" xmlns:p="http://schemas.openxmlformats.org/presentationml/2006/main">
  <p:tag name="NUM" val="5"/>
</p:tagLst>
</file>

<file path=ppt/tags/tag349.xml><?xml version="1.0" encoding="utf-8"?>
<p:tagLst xmlns:a="http://schemas.openxmlformats.org/drawingml/2006/main" xmlns:r="http://schemas.openxmlformats.org/officeDocument/2006/relationships" xmlns:p="http://schemas.openxmlformats.org/presentationml/2006/main">
  <p:tag name="NUM" val="6"/>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50.xml><?xml version="1.0" encoding="utf-8"?>
<p:tagLst xmlns:a="http://schemas.openxmlformats.org/drawingml/2006/main" xmlns:r="http://schemas.openxmlformats.org/officeDocument/2006/relationships" xmlns:p="http://schemas.openxmlformats.org/presentationml/2006/main">
  <p:tag name="NUM" val="7"/>
</p:tagLst>
</file>

<file path=ppt/tags/tag351.xml><?xml version="1.0" encoding="utf-8"?>
<p:tagLst xmlns:a="http://schemas.openxmlformats.org/drawingml/2006/main" xmlns:r="http://schemas.openxmlformats.org/officeDocument/2006/relationships" xmlns:p="http://schemas.openxmlformats.org/presentationml/2006/main">
  <p:tag name="NUM" val="8"/>
</p:tagLst>
</file>

<file path=ppt/tags/tag352.xml><?xml version="1.0" encoding="utf-8"?>
<p:tagLst xmlns:a="http://schemas.openxmlformats.org/drawingml/2006/main" xmlns:r="http://schemas.openxmlformats.org/officeDocument/2006/relationships" xmlns:p="http://schemas.openxmlformats.org/presentationml/2006/main">
  <p:tag name="NUM" val="9"/>
</p:tagLst>
</file>

<file path=ppt/tags/tag353.xml><?xml version="1.0" encoding="utf-8"?>
<p:tagLst xmlns:a="http://schemas.openxmlformats.org/drawingml/2006/main" xmlns:r="http://schemas.openxmlformats.org/officeDocument/2006/relationships" xmlns:p="http://schemas.openxmlformats.org/presentationml/2006/main">
  <p:tag name="NUM" val="10"/>
</p:tagLst>
</file>

<file path=ppt/tags/tag354.xml><?xml version="1.0" encoding="utf-8"?>
<p:tagLst xmlns:a="http://schemas.openxmlformats.org/drawingml/2006/main" xmlns:r="http://schemas.openxmlformats.org/officeDocument/2006/relationships" xmlns:p="http://schemas.openxmlformats.org/presentationml/2006/main">
  <p:tag name="NUM" val="11"/>
</p:tagLst>
</file>

<file path=ppt/tags/tag355.xml><?xml version="1.0" encoding="utf-8"?>
<p:tagLst xmlns:a="http://schemas.openxmlformats.org/drawingml/2006/main" xmlns:r="http://schemas.openxmlformats.org/officeDocument/2006/relationships" xmlns:p="http://schemas.openxmlformats.org/presentationml/2006/main">
  <p:tag name="NUM" val="12"/>
</p:tagLst>
</file>

<file path=ppt/tags/tag356.xml><?xml version="1.0" encoding="utf-8"?>
<p:tagLst xmlns:a="http://schemas.openxmlformats.org/drawingml/2006/main" xmlns:r="http://schemas.openxmlformats.org/officeDocument/2006/relationships" xmlns:p="http://schemas.openxmlformats.org/presentationml/2006/main">
  <p:tag name="NUM" val="13"/>
</p:tagLst>
</file>

<file path=ppt/tags/tag357.xml><?xml version="1.0" encoding="utf-8"?>
<p:tagLst xmlns:a="http://schemas.openxmlformats.org/drawingml/2006/main" xmlns:r="http://schemas.openxmlformats.org/officeDocument/2006/relationships" xmlns:p="http://schemas.openxmlformats.org/presentationml/2006/main">
  <p:tag name="NUM" val="14"/>
</p:tagLst>
</file>

<file path=ppt/tags/tag358.xml><?xml version="1.0" encoding="utf-8"?>
<p:tagLst xmlns:a="http://schemas.openxmlformats.org/drawingml/2006/main" xmlns:r="http://schemas.openxmlformats.org/officeDocument/2006/relationships" xmlns:p="http://schemas.openxmlformats.org/presentationml/2006/main">
  <p:tag name="NUM" val="1"/>
</p:tagLst>
</file>

<file path=ppt/tags/tag359.xml><?xml version="1.0" encoding="utf-8"?>
<p:tagLst xmlns:a="http://schemas.openxmlformats.org/drawingml/2006/main" xmlns:r="http://schemas.openxmlformats.org/officeDocument/2006/relationships" xmlns:p="http://schemas.openxmlformats.org/presentationml/2006/main">
  <p:tag name="NUM" val="2"/>
</p:tagLst>
</file>

<file path=ppt/tags/tag36.xml><?xml version="1.0" encoding="utf-8"?>
<p:tagLst xmlns:a="http://schemas.openxmlformats.org/drawingml/2006/main" xmlns:r="http://schemas.openxmlformats.org/officeDocument/2006/relationships" xmlns:p="http://schemas.openxmlformats.org/presentationml/2006/main">
  <p:tag name="NUM" val="8"/>
</p:tagLst>
</file>

<file path=ppt/tags/tag360.xml><?xml version="1.0" encoding="utf-8"?>
<p:tagLst xmlns:a="http://schemas.openxmlformats.org/drawingml/2006/main" xmlns:r="http://schemas.openxmlformats.org/officeDocument/2006/relationships" xmlns:p="http://schemas.openxmlformats.org/presentationml/2006/main">
  <p:tag name="NUM" val="1"/>
</p:tagLst>
</file>

<file path=ppt/tags/tag361.xml><?xml version="1.0" encoding="utf-8"?>
<p:tagLst xmlns:a="http://schemas.openxmlformats.org/drawingml/2006/main" xmlns:r="http://schemas.openxmlformats.org/officeDocument/2006/relationships" xmlns:p="http://schemas.openxmlformats.org/presentationml/2006/main">
  <p:tag name="NUM" val="2"/>
</p:tagLst>
</file>

<file path=ppt/tags/tag362.xml><?xml version="1.0" encoding="utf-8"?>
<p:tagLst xmlns:a="http://schemas.openxmlformats.org/drawingml/2006/main" xmlns:r="http://schemas.openxmlformats.org/officeDocument/2006/relationships" xmlns:p="http://schemas.openxmlformats.org/presentationml/2006/main">
  <p:tag name="NUM" val="3"/>
</p:tagLst>
</file>

<file path=ppt/tags/tag363.xml><?xml version="1.0" encoding="utf-8"?>
<p:tagLst xmlns:a="http://schemas.openxmlformats.org/drawingml/2006/main" xmlns:r="http://schemas.openxmlformats.org/officeDocument/2006/relationships" xmlns:p="http://schemas.openxmlformats.org/presentationml/2006/main">
  <p:tag name="NUM" val="4"/>
</p:tagLst>
</file>

<file path=ppt/tags/tag364.xml><?xml version="1.0" encoding="utf-8"?>
<p:tagLst xmlns:a="http://schemas.openxmlformats.org/drawingml/2006/main" xmlns:r="http://schemas.openxmlformats.org/officeDocument/2006/relationships" xmlns:p="http://schemas.openxmlformats.org/presentationml/2006/main">
  <p:tag name="NUM" val="1"/>
</p:tagLst>
</file>

<file path=ppt/tags/tag365.xml><?xml version="1.0" encoding="utf-8"?>
<p:tagLst xmlns:a="http://schemas.openxmlformats.org/drawingml/2006/main" xmlns:r="http://schemas.openxmlformats.org/officeDocument/2006/relationships" xmlns:p="http://schemas.openxmlformats.org/presentationml/2006/main">
  <p:tag name="NUM" val="2"/>
</p:tagLst>
</file>

<file path=ppt/tags/tag366.xml><?xml version="1.0" encoding="utf-8"?>
<p:tagLst xmlns:a="http://schemas.openxmlformats.org/drawingml/2006/main" xmlns:r="http://schemas.openxmlformats.org/officeDocument/2006/relationships" xmlns:p="http://schemas.openxmlformats.org/presentationml/2006/main">
  <p:tag name="NUM" val="3"/>
</p:tagLst>
</file>

<file path=ppt/tags/tag367.xml><?xml version="1.0" encoding="utf-8"?>
<p:tagLst xmlns:a="http://schemas.openxmlformats.org/drawingml/2006/main" xmlns:r="http://schemas.openxmlformats.org/officeDocument/2006/relationships" xmlns:p="http://schemas.openxmlformats.org/presentationml/2006/main">
  <p:tag name="NUM" val="4"/>
</p:tagLst>
</file>

<file path=ppt/tags/tag368.xml><?xml version="1.0" encoding="utf-8"?>
<p:tagLst xmlns:a="http://schemas.openxmlformats.org/drawingml/2006/main" xmlns:r="http://schemas.openxmlformats.org/officeDocument/2006/relationships" xmlns:p="http://schemas.openxmlformats.org/presentationml/2006/main">
  <p:tag name="NUM" val="5"/>
</p:tagLst>
</file>

<file path=ppt/tags/tag369.xml><?xml version="1.0" encoding="utf-8"?>
<p:tagLst xmlns:a="http://schemas.openxmlformats.org/drawingml/2006/main" xmlns:r="http://schemas.openxmlformats.org/officeDocument/2006/relationships" xmlns:p="http://schemas.openxmlformats.org/presentationml/2006/main">
  <p:tag name="NUM" val="6"/>
</p:tagLst>
</file>

<file path=ppt/tags/tag37.xml><?xml version="1.0" encoding="utf-8"?>
<p:tagLst xmlns:a="http://schemas.openxmlformats.org/drawingml/2006/main" xmlns:r="http://schemas.openxmlformats.org/officeDocument/2006/relationships" xmlns:p="http://schemas.openxmlformats.org/presentationml/2006/main">
  <p:tag name="NUM" val="9"/>
</p:tagLst>
</file>

<file path=ppt/tags/tag370.xml><?xml version="1.0" encoding="utf-8"?>
<p:tagLst xmlns:a="http://schemas.openxmlformats.org/drawingml/2006/main" xmlns:r="http://schemas.openxmlformats.org/officeDocument/2006/relationships" xmlns:p="http://schemas.openxmlformats.org/presentationml/2006/main">
  <p:tag name="NUM" val="1"/>
</p:tagLst>
</file>

<file path=ppt/tags/tag371.xml><?xml version="1.0" encoding="utf-8"?>
<p:tagLst xmlns:a="http://schemas.openxmlformats.org/drawingml/2006/main" xmlns:r="http://schemas.openxmlformats.org/officeDocument/2006/relationships" xmlns:p="http://schemas.openxmlformats.org/presentationml/2006/main">
  <p:tag name="NUM" val="2"/>
</p:tagLst>
</file>

<file path=ppt/tags/tag372.xml><?xml version="1.0" encoding="utf-8"?>
<p:tagLst xmlns:a="http://schemas.openxmlformats.org/drawingml/2006/main" xmlns:r="http://schemas.openxmlformats.org/officeDocument/2006/relationships" xmlns:p="http://schemas.openxmlformats.org/presentationml/2006/main">
  <p:tag name="NUM" val="3"/>
</p:tagLst>
</file>

<file path=ppt/tags/tag373.xml><?xml version="1.0" encoding="utf-8"?>
<p:tagLst xmlns:a="http://schemas.openxmlformats.org/drawingml/2006/main" xmlns:r="http://schemas.openxmlformats.org/officeDocument/2006/relationships" xmlns:p="http://schemas.openxmlformats.org/presentationml/2006/main">
  <p:tag name="NUM" val="4"/>
</p:tagLst>
</file>

<file path=ppt/tags/tag374.xml><?xml version="1.0" encoding="utf-8"?>
<p:tagLst xmlns:a="http://schemas.openxmlformats.org/drawingml/2006/main" xmlns:r="http://schemas.openxmlformats.org/officeDocument/2006/relationships" xmlns:p="http://schemas.openxmlformats.org/presentationml/2006/main">
  <p:tag name="NUM" val="5"/>
</p:tagLst>
</file>

<file path=ppt/tags/tag375.xml><?xml version="1.0" encoding="utf-8"?>
<p:tagLst xmlns:a="http://schemas.openxmlformats.org/drawingml/2006/main" xmlns:r="http://schemas.openxmlformats.org/officeDocument/2006/relationships" xmlns:p="http://schemas.openxmlformats.org/presentationml/2006/main">
  <p:tag name="NUM" val="1"/>
</p:tagLst>
</file>

<file path=ppt/tags/tag376.xml><?xml version="1.0" encoding="utf-8"?>
<p:tagLst xmlns:a="http://schemas.openxmlformats.org/drawingml/2006/main" xmlns:r="http://schemas.openxmlformats.org/officeDocument/2006/relationships" xmlns:p="http://schemas.openxmlformats.org/presentationml/2006/main">
  <p:tag name="NUM" val="2"/>
</p:tagLst>
</file>

<file path=ppt/tags/tag377.xml><?xml version="1.0" encoding="utf-8"?>
<p:tagLst xmlns:a="http://schemas.openxmlformats.org/drawingml/2006/main" xmlns:r="http://schemas.openxmlformats.org/officeDocument/2006/relationships" xmlns:p="http://schemas.openxmlformats.org/presentationml/2006/main">
  <p:tag name="NUM" val="3"/>
</p:tagLst>
</file>

<file path=ppt/tags/tag378.xml><?xml version="1.0" encoding="utf-8"?>
<p:tagLst xmlns:a="http://schemas.openxmlformats.org/drawingml/2006/main" xmlns:r="http://schemas.openxmlformats.org/officeDocument/2006/relationships" xmlns:p="http://schemas.openxmlformats.org/presentationml/2006/main">
  <p:tag name="NUM" val="4"/>
</p:tagLst>
</file>

<file path=ppt/tags/tag379.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10"/>
</p:tagLst>
</file>

<file path=ppt/tags/tag380.xml><?xml version="1.0" encoding="utf-8"?>
<p:tagLst xmlns:a="http://schemas.openxmlformats.org/drawingml/2006/main" xmlns:r="http://schemas.openxmlformats.org/officeDocument/2006/relationships" xmlns:p="http://schemas.openxmlformats.org/presentationml/2006/main">
  <p:tag name="NUM" val="2"/>
</p:tagLst>
</file>

<file path=ppt/tags/tag381.xml><?xml version="1.0" encoding="utf-8"?>
<p:tagLst xmlns:a="http://schemas.openxmlformats.org/drawingml/2006/main" xmlns:r="http://schemas.openxmlformats.org/officeDocument/2006/relationships" xmlns:p="http://schemas.openxmlformats.org/presentationml/2006/main">
  <p:tag name="NUM" val="3"/>
</p:tagLst>
</file>

<file path=ppt/tags/tag382.xml><?xml version="1.0" encoding="utf-8"?>
<p:tagLst xmlns:a="http://schemas.openxmlformats.org/drawingml/2006/main" xmlns:r="http://schemas.openxmlformats.org/officeDocument/2006/relationships" xmlns:p="http://schemas.openxmlformats.org/presentationml/2006/main">
  <p:tag name="NUM" val="4"/>
</p:tagLst>
</file>

<file path=ppt/tags/tag383.xml><?xml version="1.0" encoding="utf-8"?>
<p:tagLst xmlns:a="http://schemas.openxmlformats.org/drawingml/2006/main" xmlns:r="http://schemas.openxmlformats.org/officeDocument/2006/relationships" xmlns:p="http://schemas.openxmlformats.org/presentationml/2006/main">
  <p:tag name="NUM" val="5"/>
</p:tagLst>
</file>

<file path=ppt/tags/tag384.xml><?xml version="1.0" encoding="utf-8"?>
<p:tagLst xmlns:a="http://schemas.openxmlformats.org/drawingml/2006/main" xmlns:r="http://schemas.openxmlformats.org/officeDocument/2006/relationships" xmlns:p="http://schemas.openxmlformats.org/presentationml/2006/main">
  <p:tag name="NUM" val="6"/>
</p:tagLst>
</file>

<file path=ppt/tags/tag385.xml><?xml version="1.0" encoding="utf-8"?>
<p:tagLst xmlns:a="http://schemas.openxmlformats.org/drawingml/2006/main" xmlns:r="http://schemas.openxmlformats.org/officeDocument/2006/relationships" xmlns:p="http://schemas.openxmlformats.org/presentationml/2006/main">
  <p:tag name="NUM" val="7"/>
</p:tagLst>
</file>

<file path=ppt/tags/tag386.xml><?xml version="1.0" encoding="utf-8"?>
<p:tagLst xmlns:a="http://schemas.openxmlformats.org/drawingml/2006/main" xmlns:r="http://schemas.openxmlformats.org/officeDocument/2006/relationships" xmlns:p="http://schemas.openxmlformats.org/presentationml/2006/main">
  <p:tag name="NUM" val="8"/>
</p:tagLst>
</file>

<file path=ppt/tags/tag387.xml><?xml version="1.0" encoding="utf-8"?>
<p:tagLst xmlns:a="http://schemas.openxmlformats.org/drawingml/2006/main" xmlns:r="http://schemas.openxmlformats.org/officeDocument/2006/relationships" xmlns:p="http://schemas.openxmlformats.org/presentationml/2006/main">
  <p:tag name="NUM" val="1"/>
</p:tagLst>
</file>

<file path=ppt/tags/tag388.xml><?xml version="1.0" encoding="utf-8"?>
<p:tagLst xmlns:a="http://schemas.openxmlformats.org/drawingml/2006/main" xmlns:r="http://schemas.openxmlformats.org/officeDocument/2006/relationships" xmlns:p="http://schemas.openxmlformats.org/presentationml/2006/main">
  <p:tag name="NUM" val="2"/>
</p:tagLst>
</file>

<file path=ppt/tags/tag389.xml><?xml version="1.0" encoding="utf-8"?>
<p:tagLst xmlns:a="http://schemas.openxmlformats.org/drawingml/2006/main" xmlns:r="http://schemas.openxmlformats.org/officeDocument/2006/relationships" xmlns:p="http://schemas.openxmlformats.org/presentationml/2006/main">
  <p:tag name="NUM" val="3"/>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390.xml><?xml version="1.0" encoding="utf-8"?>
<p:tagLst xmlns:a="http://schemas.openxmlformats.org/drawingml/2006/main" xmlns:r="http://schemas.openxmlformats.org/officeDocument/2006/relationships" xmlns:p="http://schemas.openxmlformats.org/presentationml/2006/main">
  <p:tag name="NUM" val="4"/>
</p:tagLst>
</file>

<file path=ppt/tags/tag391.xml><?xml version="1.0" encoding="utf-8"?>
<p:tagLst xmlns:a="http://schemas.openxmlformats.org/drawingml/2006/main" xmlns:r="http://schemas.openxmlformats.org/officeDocument/2006/relationships" xmlns:p="http://schemas.openxmlformats.org/presentationml/2006/main">
  <p:tag name="NUM" val="5"/>
</p:tagLst>
</file>

<file path=ppt/tags/tag392.xml><?xml version="1.0" encoding="utf-8"?>
<p:tagLst xmlns:a="http://schemas.openxmlformats.org/drawingml/2006/main" xmlns:r="http://schemas.openxmlformats.org/officeDocument/2006/relationships" xmlns:p="http://schemas.openxmlformats.org/presentationml/2006/main">
  <p:tag name="NUM" val="6"/>
</p:tagLst>
</file>

<file path=ppt/tags/tag393.xml><?xml version="1.0" encoding="utf-8"?>
<p:tagLst xmlns:a="http://schemas.openxmlformats.org/drawingml/2006/main" xmlns:r="http://schemas.openxmlformats.org/officeDocument/2006/relationships" xmlns:p="http://schemas.openxmlformats.org/presentationml/2006/main">
  <p:tag name="NUM" val="7"/>
</p:tagLst>
</file>

<file path=ppt/tags/tag394.xml><?xml version="1.0" encoding="utf-8"?>
<p:tagLst xmlns:a="http://schemas.openxmlformats.org/drawingml/2006/main" xmlns:r="http://schemas.openxmlformats.org/officeDocument/2006/relationships" xmlns:p="http://schemas.openxmlformats.org/presentationml/2006/main">
  <p:tag name="NUM" val="8"/>
</p:tagLst>
</file>

<file path=ppt/tags/tag395.xml><?xml version="1.0" encoding="utf-8"?>
<p:tagLst xmlns:a="http://schemas.openxmlformats.org/drawingml/2006/main" xmlns:r="http://schemas.openxmlformats.org/officeDocument/2006/relationships" xmlns:p="http://schemas.openxmlformats.org/presentationml/2006/main">
  <p:tag name="NUM" val="9"/>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5"/>
</p:tagLst>
</file>

<file path=ppt/tags/tag44.xml><?xml version="1.0" encoding="utf-8"?>
<p:tagLst xmlns:a="http://schemas.openxmlformats.org/drawingml/2006/main" xmlns:r="http://schemas.openxmlformats.org/officeDocument/2006/relationships" xmlns:p="http://schemas.openxmlformats.org/presentationml/2006/main">
  <p:tag name="NUM" val="6"/>
</p:tagLst>
</file>

<file path=ppt/tags/tag45.xml><?xml version="1.0" encoding="utf-8"?>
<p:tagLst xmlns:a="http://schemas.openxmlformats.org/drawingml/2006/main" xmlns:r="http://schemas.openxmlformats.org/officeDocument/2006/relationships" xmlns:p="http://schemas.openxmlformats.org/presentationml/2006/main">
  <p:tag name="NUM" val="7"/>
</p:tagLst>
</file>

<file path=ppt/tags/tag46.xml><?xml version="1.0" encoding="utf-8"?>
<p:tagLst xmlns:a="http://schemas.openxmlformats.org/drawingml/2006/main" xmlns:r="http://schemas.openxmlformats.org/officeDocument/2006/relationships" xmlns:p="http://schemas.openxmlformats.org/presentationml/2006/main">
  <p:tag name="NUM" val="8"/>
</p:tagLst>
</file>

<file path=ppt/tags/tag47.xml><?xml version="1.0" encoding="utf-8"?>
<p:tagLst xmlns:a="http://schemas.openxmlformats.org/drawingml/2006/main" xmlns:r="http://schemas.openxmlformats.org/officeDocument/2006/relationships" xmlns:p="http://schemas.openxmlformats.org/presentationml/2006/main">
  <p:tag name="NUM" val="9"/>
</p:tagLst>
</file>

<file path=ppt/tags/tag48.xml><?xml version="1.0" encoding="utf-8"?>
<p:tagLst xmlns:a="http://schemas.openxmlformats.org/drawingml/2006/main" xmlns:r="http://schemas.openxmlformats.org/officeDocument/2006/relationships" xmlns:p="http://schemas.openxmlformats.org/presentationml/2006/main">
  <p:tag name="NUM" val="10"/>
</p:tagLst>
</file>

<file path=ppt/tags/tag49.xml><?xml version="1.0" encoding="utf-8"?>
<p:tagLst xmlns:a="http://schemas.openxmlformats.org/drawingml/2006/main" xmlns:r="http://schemas.openxmlformats.org/officeDocument/2006/relationships" xmlns:p="http://schemas.openxmlformats.org/presentationml/2006/main">
  <p:tag name="NUM" val="11"/>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12"/>
</p:tagLst>
</file>

<file path=ppt/tags/tag51.xml><?xml version="1.0" encoding="utf-8"?>
<p:tagLst xmlns:a="http://schemas.openxmlformats.org/drawingml/2006/main" xmlns:r="http://schemas.openxmlformats.org/officeDocument/2006/relationships" xmlns:p="http://schemas.openxmlformats.org/presentationml/2006/main">
  <p:tag name="NUM" val="13"/>
</p:tagLst>
</file>

<file path=ppt/tags/tag52.xml><?xml version="1.0" encoding="utf-8"?>
<p:tagLst xmlns:a="http://schemas.openxmlformats.org/drawingml/2006/main" xmlns:r="http://schemas.openxmlformats.org/officeDocument/2006/relationships" xmlns:p="http://schemas.openxmlformats.org/presentationml/2006/main">
  <p:tag name="NUM" val="14"/>
</p:tagLst>
</file>

<file path=ppt/tags/tag53.xml><?xml version="1.0" encoding="utf-8"?>
<p:tagLst xmlns:a="http://schemas.openxmlformats.org/drawingml/2006/main" xmlns:r="http://schemas.openxmlformats.org/officeDocument/2006/relationships" xmlns:p="http://schemas.openxmlformats.org/presentationml/2006/main">
  <p:tag name="NUM" val="15"/>
</p:tagLst>
</file>

<file path=ppt/tags/tag54.xml><?xml version="1.0" encoding="utf-8"?>
<p:tagLst xmlns:a="http://schemas.openxmlformats.org/drawingml/2006/main" xmlns:r="http://schemas.openxmlformats.org/officeDocument/2006/relationships" xmlns:p="http://schemas.openxmlformats.org/presentationml/2006/main">
  <p:tag name="NUM" val="16"/>
</p:tagLst>
</file>

<file path=ppt/tags/tag55.xml><?xml version="1.0" encoding="utf-8"?>
<p:tagLst xmlns:a="http://schemas.openxmlformats.org/drawingml/2006/main" xmlns:r="http://schemas.openxmlformats.org/officeDocument/2006/relationships" xmlns:p="http://schemas.openxmlformats.org/presentationml/2006/main">
  <p:tag name="NUM" val="17"/>
</p:tagLst>
</file>

<file path=ppt/tags/tag56.xml><?xml version="1.0" encoding="utf-8"?>
<p:tagLst xmlns:a="http://schemas.openxmlformats.org/drawingml/2006/main" xmlns:r="http://schemas.openxmlformats.org/officeDocument/2006/relationships" xmlns:p="http://schemas.openxmlformats.org/presentationml/2006/main">
  <p:tag name="NUM" val="18"/>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60.xml><?xml version="1.0" encoding="utf-8"?>
<p:tagLst xmlns:a="http://schemas.openxmlformats.org/drawingml/2006/main" xmlns:r="http://schemas.openxmlformats.org/officeDocument/2006/relationships" xmlns:p="http://schemas.openxmlformats.org/presentationml/2006/main">
  <p:tag name="NUM" val="4"/>
</p:tagLst>
</file>

<file path=ppt/tags/tag61.xml><?xml version="1.0" encoding="utf-8"?>
<p:tagLst xmlns:a="http://schemas.openxmlformats.org/drawingml/2006/main" xmlns:r="http://schemas.openxmlformats.org/officeDocument/2006/relationships" xmlns:p="http://schemas.openxmlformats.org/presentationml/2006/main">
  <p:tag name="NUM" val="5"/>
</p:tagLst>
</file>

<file path=ppt/tags/tag62.xml><?xml version="1.0" encoding="utf-8"?>
<p:tagLst xmlns:a="http://schemas.openxmlformats.org/drawingml/2006/main" xmlns:r="http://schemas.openxmlformats.org/officeDocument/2006/relationships" xmlns:p="http://schemas.openxmlformats.org/presentationml/2006/main">
  <p:tag name="NUM" val="6"/>
</p:tagLst>
</file>

<file path=ppt/tags/tag63.xml><?xml version="1.0" encoding="utf-8"?>
<p:tagLst xmlns:a="http://schemas.openxmlformats.org/drawingml/2006/main" xmlns:r="http://schemas.openxmlformats.org/officeDocument/2006/relationships" xmlns:p="http://schemas.openxmlformats.org/presentationml/2006/main">
  <p:tag name="NUM" val="7"/>
</p:tagLst>
</file>

<file path=ppt/tags/tag64.xml><?xml version="1.0" encoding="utf-8"?>
<p:tagLst xmlns:a="http://schemas.openxmlformats.org/drawingml/2006/main" xmlns:r="http://schemas.openxmlformats.org/officeDocument/2006/relationships" xmlns:p="http://schemas.openxmlformats.org/presentationml/2006/main">
  <p:tag name="NUM" val="1"/>
</p:tagLst>
</file>

<file path=ppt/tags/tag65.xml><?xml version="1.0" encoding="utf-8"?>
<p:tagLst xmlns:a="http://schemas.openxmlformats.org/drawingml/2006/main" xmlns:r="http://schemas.openxmlformats.org/officeDocument/2006/relationships" xmlns:p="http://schemas.openxmlformats.org/presentationml/2006/main">
  <p:tag name="NUM" val="2"/>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4"/>
</p:tagLst>
</file>

<file path=ppt/tags/tag68.xml><?xml version="1.0" encoding="utf-8"?>
<p:tagLst xmlns:a="http://schemas.openxmlformats.org/drawingml/2006/main" xmlns:r="http://schemas.openxmlformats.org/officeDocument/2006/relationships" xmlns:p="http://schemas.openxmlformats.org/presentationml/2006/main">
  <p:tag name="NUM" val="5"/>
</p:tagLst>
</file>

<file path=ppt/tags/tag69.xml><?xml version="1.0" encoding="utf-8"?>
<p:tagLst xmlns:a="http://schemas.openxmlformats.org/drawingml/2006/main" xmlns:r="http://schemas.openxmlformats.org/officeDocument/2006/relationships" xmlns:p="http://schemas.openxmlformats.org/presentationml/2006/main">
  <p:tag name="NUM" val="6"/>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7"/>
</p:tagLst>
</file>

<file path=ppt/tags/tag71.xml><?xml version="1.0" encoding="utf-8"?>
<p:tagLst xmlns:a="http://schemas.openxmlformats.org/drawingml/2006/main" xmlns:r="http://schemas.openxmlformats.org/officeDocument/2006/relationships" xmlns:p="http://schemas.openxmlformats.org/presentationml/2006/main">
  <p:tag name="NUM" val="8"/>
</p:tagLst>
</file>

<file path=ppt/tags/tag72.xml><?xml version="1.0" encoding="utf-8"?>
<p:tagLst xmlns:a="http://schemas.openxmlformats.org/drawingml/2006/main" xmlns:r="http://schemas.openxmlformats.org/officeDocument/2006/relationships" xmlns:p="http://schemas.openxmlformats.org/presentationml/2006/main">
  <p:tag name="NUM" val="9"/>
</p:tagLst>
</file>

<file path=ppt/tags/tag73.xml><?xml version="1.0" encoding="utf-8"?>
<p:tagLst xmlns:a="http://schemas.openxmlformats.org/drawingml/2006/main" xmlns:r="http://schemas.openxmlformats.org/officeDocument/2006/relationships" xmlns:p="http://schemas.openxmlformats.org/presentationml/2006/main">
  <p:tag name="NUM" val="10"/>
</p:tagLst>
</file>

<file path=ppt/tags/tag74.xml><?xml version="1.0" encoding="utf-8"?>
<p:tagLst xmlns:a="http://schemas.openxmlformats.org/drawingml/2006/main" xmlns:r="http://schemas.openxmlformats.org/officeDocument/2006/relationships" xmlns:p="http://schemas.openxmlformats.org/presentationml/2006/main">
  <p:tag name="NUM" val="11"/>
</p:tagLst>
</file>

<file path=ppt/tags/tag75.xml><?xml version="1.0" encoding="utf-8"?>
<p:tagLst xmlns:a="http://schemas.openxmlformats.org/drawingml/2006/main" xmlns:r="http://schemas.openxmlformats.org/officeDocument/2006/relationships" xmlns:p="http://schemas.openxmlformats.org/presentationml/2006/main">
  <p:tag name="NUM" val="12"/>
</p:tagLst>
</file>

<file path=ppt/tags/tag76.xml><?xml version="1.0" encoding="utf-8"?>
<p:tagLst xmlns:a="http://schemas.openxmlformats.org/drawingml/2006/main" xmlns:r="http://schemas.openxmlformats.org/officeDocument/2006/relationships" xmlns:p="http://schemas.openxmlformats.org/presentationml/2006/main">
  <p:tag name="NUM" val="13"/>
</p:tagLst>
</file>

<file path=ppt/tags/tag77.xml><?xml version="1.0" encoding="utf-8"?>
<p:tagLst xmlns:a="http://schemas.openxmlformats.org/drawingml/2006/main" xmlns:r="http://schemas.openxmlformats.org/officeDocument/2006/relationships" xmlns:p="http://schemas.openxmlformats.org/presentationml/2006/main">
  <p:tag name="NUM" val="14"/>
</p:tagLst>
</file>

<file path=ppt/tags/tag78.xml><?xml version="1.0" encoding="utf-8"?>
<p:tagLst xmlns:a="http://schemas.openxmlformats.org/drawingml/2006/main" xmlns:r="http://schemas.openxmlformats.org/officeDocument/2006/relationships" xmlns:p="http://schemas.openxmlformats.org/presentationml/2006/main">
  <p:tag name="NUM" val="15"/>
</p:tagLst>
</file>

<file path=ppt/tags/tag79.xml><?xml version="1.0" encoding="utf-8"?>
<p:tagLst xmlns:a="http://schemas.openxmlformats.org/drawingml/2006/main" xmlns:r="http://schemas.openxmlformats.org/officeDocument/2006/relationships" xmlns:p="http://schemas.openxmlformats.org/presentationml/2006/main">
  <p:tag name="NUM" val="16"/>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80.xml><?xml version="1.0" encoding="utf-8"?>
<p:tagLst xmlns:a="http://schemas.openxmlformats.org/drawingml/2006/main" xmlns:r="http://schemas.openxmlformats.org/officeDocument/2006/relationships" xmlns:p="http://schemas.openxmlformats.org/presentationml/2006/main">
  <p:tag name="NUM" val="17"/>
</p:tagLst>
</file>

<file path=ppt/tags/tag81.xml><?xml version="1.0" encoding="utf-8"?>
<p:tagLst xmlns:a="http://schemas.openxmlformats.org/drawingml/2006/main" xmlns:r="http://schemas.openxmlformats.org/officeDocument/2006/relationships" xmlns:p="http://schemas.openxmlformats.org/presentationml/2006/main">
  <p:tag name="NUM" val="18"/>
</p:tagLst>
</file>

<file path=ppt/tags/tag82.xml><?xml version="1.0" encoding="utf-8"?>
<p:tagLst xmlns:a="http://schemas.openxmlformats.org/drawingml/2006/main" xmlns:r="http://schemas.openxmlformats.org/officeDocument/2006/relationships" xmlns:p="http://schemas.openxmlformats.org/presentationml/2006/main">
  <p:tag name="NUM" val="19"/>
</p:tagLst>
</file>

<file path=ppt/tags/tag83.xml><?xml version="1.0" encoding="utf-8"?>
<p:tagLst xmlns:a="http://schemas.openxmlformats.org/drawingml/2006/main" xmlns:r="http://schemas.openxmlformats.org/officeDocument/2006/relationships" xmlns:p="http://schemas.openxmlformats.org/presentationml/2006/main">
  <p:tag name="NUM" val="20"/>
</p:tagLst>
</file>

<file path=ppt/tags/tag84.xml><?xml version="1.0" encoding="utf-8"?>
<p:tagLst xmlns:a="http://schemas.openxmlformats.org/drawingml/2006/main" xmlns:r="http://schemas.openxmlformats.org/officeDocument/2006/relationships" xmlns:p="http://schemas.openxmlformats.org/presentationml/2006/main">
  <p:tag name="NUM" val="21"/>
</p:tagLst>
</file>

<file path=ppt/tags/tag85.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4"/>
</p:tagLst>
</file>

<file path=ppt/tags/tag87.xml><?xml version="1.0" encoding="utf-8"?>
<p:tagLst xmlns:a="http://schemas.openxmlformats.org/drawingml/2006/main" xmlns:r="http://schemas.openxmlformats.org/officeDocument/2006/relationships" xmlns:p="http://schemas.openxmlformats.org/presentationml/2006/main">
  <p:tag name="NUM" val="8"/>
</p:tagLst>
</file>

<file path=ppt/tags/tag88.xml><?xml version="1.0" encoding="utf-8"?>
<p:tagLst xmlns:a="http://schemas.openxmlformats.org/drawingml/2006/main" xmlns:r="http://schemas.openxmlformats.org/officeDocument/2006/relationships" xmlns:p="http://schemas.openxmlformats.org/presentationml/2006/main">
  <p:tag name="NUM" val="9"/>
</p:tagLst>
</file>

<file path=ppt/tags/tag89.xml><?xml version="1.0" encoding="utf-8"?>
<p:tagLst xmlns:a="http://schemas.openxmlformats.org/drawingml/2006/main" xmlns:r="http://schemas.openxmlformats.org/officeDocument/2006/relationships" xmlns:p="http://schemas.openxmlformats.org/presentationml/2006/main">
  <p:tag name="NUM" val="10"/>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ags/tag90.xml><?xml version="1.0" encoding="utf-8"?>
<p:tagLst xmlns:a="http://schemas.openxmlformats.org/drawingml/2006/main" xmlns:r="http://schemas.openxmlformats.org/officeDocument/2006/relationships" xmlns:p="http://schemas.openxmlformats.org/presentationml/2006/main">
  <p:tag name="NUM" val="13"/>
</p:tagLst>
</file>

<file path=ppt/tags/tag91.xml><?xml version="1.0" encoding="utf-8"?>
<p:tagLst xmlns:a="http://schemas.openxmlformats.org/drawingml/2006/main" xmlns:r="http://schemas.openxmlformats.org/officeDocument/2006/relationships" xmlns:p="http://schemas.openxmlformats.org/presentationml/2006/main">
  <p:tag name="NUM" val="14"/>
</p:tagLst>
</file>

<file path=ppt/tags/tag92.xml><?xml version="1.0" encoding="utf-8"?>
<p:tagLst xmlns:a="http://schemas.openxmlformats.org/drawingml/2006/main" xmlns:r="http://schemas.openxmlformats.org/officeDocument/2006/relationships" xmlns:p="http://schemas.openxmlformats.org/presentationml/2006/main">
  <p:tag name="NUM" val="15"/>
</p:tagLst>
</file>

<file path=ppt/tags/tag93.xml><?xml version="1.0" encoding="utf-8"?>
<p:tagLst xmlns:a="http://schemas.openxmlformats.org/drawingml/2006/main" xmlns:r="http://schemas.openxmlformats.org/officeDocument/2006/relationships" xmlns:p="http://schemas.openxmlformats.org/presentationml/2006/main">
  <p:tag name="NUM" val="6"/>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2"/>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4"/>
</p:tagLst>
</file>

<file path=ppt/tags/tag98.xml><?xml version="1.0" encoding="utf-8"?>
<p:tagLst xmlns:a="http://schemas.openxmlformats.org/drawingml/2006/main" xmlns:r="http://schemas.openxmlformats.org/officeDocument/2006/relationships" xmlns:p="http://schemas.openxmlformats.org/presentationml/2006/main">
  <p:tag name="NUM" val="5"/>
</p:tagLst>
</file>

<file path=ppt/tags/tag99.xml><?xml version="1.0" encoding="utf-8"?>
<p:tagLst xmlns:a="http://schemas.openxmlformats.org/drawingml/2006/main" xmlns:r="http://schemas.openxmlformats.org/officeDocument/2006/relationships" xmlns:p="http://schemas.openxmlformats.org/presentationml/2006/main">
  <p:tag name="NUM" val="6"/>
</p:tagLst>
</file>

<file path=ppt/theme/theme1.xml><?xml version="1.0" encoding="utf-8"?>
<a:theme xmlns:a="http://schemas.openxmlformats.org/drawingml/2006/main" name="Dividende">
  <a:themeElements>
    <a:clrScheme name="Personnalisé 7">
      <a:dk1>
        <a:sysClr val="windowText" lastClr="000000"/>
      </a:dk1>
      <a:lt1>
        <a:sysClr val="window" lastClr="FFFFFF"/>
      </a:lt1>
      <a:dk2>
        <a:srgbClr val="000000"/>
      </a:dk2>
      <a:lt2>
        <a:srgbClr val="F8F8F8"/>
      </a:lt2>
      <a:accent1>
        <a:srgbClr val="DDDDDD"/>
      </a:accent1>
      <a:accent2>
        <a:srgbClr val="B2B2B2"/>
      </a:accent2>
      <a:accent3>
        <a:srgbClr val="969696"/>
      </a:accent3>
      <a:accent4>
        <a:srgbClr val="FF0000"/>
      </a:accent4>
      <a:accent5>
        <a:srgbClr val="5F5F5F"/>
      </a:accent5>
      <a:accent6>
        <a:srgbClr val="4D4D4D"/>
      </a:accent6>
      <a:hlink>
        <a:srgbClr val="5F5F5F"/>
      </a:hlink>
      <a:folHlink>
        <a:srgbClr val="919191"/>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8241579-2242-436f-99a4-6104fe041588">
      <Terms xmlns="http://schemas.microsoft.com/office/infopath/2007/PartnerControls"/>
    </lcf76f155ced4ddcb4097134ff3c332f>
    <TaxCatchAll xmlns="737e1a95-959b-446e-b616-1132530e208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EAE33219C7B3E4D9FC09F7A1199897B" ma:contentTypeVersion="16" ma:contentTypeDescription="Crée un document." ma:contentTypeScope="" ma:versionID="908930677d164c4b534532853f2bd88d">
  <xsd:schema xmlns:xsd="http://www.w3.org/2001/XMLSchema" xmlns:xs="http://www.w3.org/2001/XMLSchema" xmlns:p="http://schemas.microsoft.com/office/2006/metadata/properties" xmlns:ns2="98241579-2242-436f-99a4-6104fe041588" xmlns:ns3="737e1a95-959b-446e-b616-1132530e208e" targetNamespace="http://schemas.microsoft.com/office/2006/metadata/properties" ma:root="true" ma:fieldsID="61e89c26a52fd00296c1f3092f15e485" ns2:_="" ns3:_="">
    <xsd:import namespace="98241579-2242-436f-99a4-6104fe041588"/>
    <xsd:import namespace="737e1a95-959b-446e-b616-1132530e208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241579-2242-436f-99a4-6104fe04158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45e4eeb6-f070-493f-ba0f-77b4f1a5a8e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37e1a95-959b-446e-b616-1132530e208e"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0679205c-157c-4aca-8004-acc892a7f9c9}" ma:internalName="TaxCatchAll" ma:showField="CatchAllData" ma:web="737e1a95-959b-446e-b616-1132530e208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1C2D606-355F-4291-8312-37198DFF518B}">
  <ds:schemaRefs>
    <ds:schemaRef ds:uri="http://schemas.microsoft.com/sharepoint/v3/contenttype/forms"/>
  </ds:schemaRefs>
</ds:datastoreItem>
</file>

<file path=customXml/itemProps2.xml><?xml version="1.0" encoding="utf-8"?>
<ds:datastoreItem xmlns:ds="http://schemas.openxmlformats.org/officeDocument/2006/customXml" ds:itemID="{B7CDB16B-68AC-4E9F-9E7C-69805B325008}">
  <ds:schemaRefs>
    <ds:schemaRef ds:uri="http://schemas.microsoft.com/office/infopath/2007/PartnerControls"/>
    <ds:schemaRef ds:uri="http://www.w3.org/XML/1998/namespace"/>
    <ds:schemaRef ds:uri="http://purl.org/dc/dcmitype/"/>
    <ds:schemaRef ds:uri="http://schemas.openxmlformats.org/package/2006/metadata/core-properties"/>
    <ds:schemaRef ds:uri="http://purl.org/dc/elements/1.1/"/>
    <ds:schemaRef ds:uri="98241579-2242-436f-99a4-6104fe041588"/>
    <ds:schemaRef ds:uri="http://schemas.microsoft.com/office/2006/documentManagement/types"/>
    <ds:schemaRef ds:uri="http://purl.org/dc/terms/"/>
    <ds:schemaRef ds:uri="http://schemas.microsoft.com/office/2006/metadata/properties"/>
    <ds:schemaRef ds:uri="737e1a95-959b-446e-b616-1132530e208e"/>
  </ds:schemaRefs>
</ds:datastoreItem>
</file>

<file path=customXml/itemProps3.xml><?xml version="1.0" encoding="utf-8"?>
<ds:datastoreItem xmlns:ds="http://schemas.openxmlformats.org/officeDocument/2006/customXml" ds:itemID="{F1D04352-5688-4472-A5EA-6A28053FFE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241579-2242-436f-99a4-6104fe041588"/>
    <ds:schemaRef ds:uri="737e1a95-959b-446e-b616-1132530e208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289</TotalTime>
  <Words>1920</Words>
  <Application>Microsoft Office PowerPoint</Application>
  <PresentationFormat>Grand écran</PresentationFormat>
  <Paragraphs>397</Paragraphs>
  <Slides>56</Slides>
  <Notes>56</Notes>
  <HiddenSlides>5</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56</vt:i4>
      </vt:variant>
    </vt:vector>
  </HeadingPairs>
  <TitlesOfParts>
    <vt:vector size="66" baseType="lpstr">
      <vt:lpstr>Arial</vt:lpstr>
      <vt:lpstr>Arial Unicode MS</vt:lpstr>
      <vt:lpstr>Calibri</vt:lpstr>
      <vt:lpstr>Century Gothic</vt:lpstr>
      <vt:lpstr>Gill Sans MT</vt:lpstr>
      <vt:lpstr>lato</vt:lpstr>
      <vt:lpstr>Times New Roman</vt:lpstr>
      <vt:lpstr>Verdana</vt:lpstr>
      <vt:lpstr>Wingdings 2</vt:lpstr>
      <vt:lpstr>Dividende</vt:lpstr>
      <vt:lpstr>Permis de conduire et Achat auto Francisation</vt:lpstr>
      <vt:lpstr>ACEF Lanaudière Association coopérative d’économie familiale Lanaudière</vt:lpstr>
      <vt:lpstr>Présentation PowerPoint</vt:lpstr>
      <vt:lpstr>Déroulement de l’atelier</vt:lpstr>
      <vt:lpstr>Objectifs</vt:lpstr>
      <vt:lpstr>Permis</vt:lpstr>
      <vt:lpstr>Vous avez un permis</vt:lpstr>
      <vt:lpstr>Présentation PowerPoint</vt:lpstr>
      <vt:lpstr>Présentation PowerPoint</vt:lpstr>
      <vt:lpstr>Vous N’avez pas de permis</vt:lpstr>
      <vt:lpstr>Trouver un accompagnateur</vt:lpstr>
      <vt:lpstr>Documents et liens utiles</vt:lpstr>
      <vt:lpstr>Documents et liens utiles</vt:lpstr>
      <vt:lpstr>Présentation PowerPoint</vt:lpstr>
      <vt:lpstr>Présentation PowerPoint</vt:lpstr>
      <vt:lpstr>Où aller</vt:lpstr>
      <vt:lpstr>comment</vt:lpstr>
      <vt:lpstr>Présentation PowerPoint</vt:lpstr>
      <vt:lpstr>Voiture de vos rêves</vt:lpstr>
      <vt:lpstr>Détails coûts / </vt:lpstr>
      <vt:lpstr>Transport en commun</vt:lpstr>
      <vt:lpstr>Coûts du transport en commun vs la voiture</vt:lpstr>
      <vt:lpstr>Présentation PowerPoint</vt:lpstr>
      <vt:lpstr>Lieux d’achat </vt:lpstr>
      <vt:lpstr>Chez un concessionnaire</vt:lpstr>
      <vt:lpstr>Chez un concessionnaire</vt:lpstr>
      <vt:lpstr>Acheter une auto : 2 choix</vt:lpstr>
      <vt:lpstr>Précautions Chez un concessionnaire</vt:lpstr>
      <vt:lpstr>Précautions Chez un concessionnaire</vt:lpstr>
      <vt:lpstr>Précautions Chez un concessionnaire</vt:lpstr>
      <vt:lpstr>Précautions Chez un concessionnaire</vt:lpstr>
      <vt:lpstr>Chez un particulier</vt:lpstr>
      <vt:lpstr>Chez un particulier</vt:lpstr>
      <vt:lpstr>Acheter une auto : 2 choix</vt:lpstr>
      <vt:lpstr>Acheter une auto : 2 choix</vt:lpstr>
      <vt:lpstr>Acheter une auto : 2 choix</vt:lpstr>
      <vt:lpstr>Précautions Chez un particulier</vt:lpstr>
      <vt:lpstr>Précautions à prendre avec un particulier</vt:lpstr>
      <vt:lpstr>Les outils</vt:lpstr>
      <vt:lpstr>Besoin</vt:lpstr>
      <vt:lpstr>RDPRM</vt:lpstr>
      <vt:lpstr>Présentation PowerPoint</vt:lpstr>
      <vt:lpstr>Assurance auto</vt:lpstr>
      <vt:lpstr>Présentation PowerPoint</vt:lpstr>
      <vt:lpstr>Options d’assurance</vt:lpstr>
      <vt:lpstr>Présentation PowerPoint</vt:lpstr>
      <vt:lpstr>Présentation PowerPoint</vt:lpstr>
      <vt:lpstr>réduire les coûts d’assurance</vt:lpstr>
      <vt:lpstr>Présentation PowerPoint</vt:lpstr>
      <vt:lpstr>Présentation PowerPoint</vt:lpstr>
      <vt:lpstr>Des questions? </vt:lpstr>
      <vt:lpstr>La carte débit </vt:lpstr>
      <vt:lpstr>Présentation PowerPoint</vt:lpstr>
      <vt:lpstr>Apprenti conducteur</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Caroline Séguin – ACEF</dc:creator>
  <cp:lastModifiedBy>Caroline Séguin</cp:lastModifiedBy>
  <cp:revision>479</cp:revision>
  <cp:lastPrinted>2022-02-07T17:33:56Z</cp:lastPrinted>
  <dcterms:created xsi:type="dcterms:W3CDTF">2022-01-18T20:36:35Z</dcterms:created>
  <dcterms:modified xsi:type="dcterms:W3CDTF">2026-03-21T12:54:26Z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0x010100EEAE33219C7B3E4D9FC09F7A1199897B</vt:lpwstr>
  </property>
  <property fmtid="{D5CDD505-2E9C-101B-9397-08002B2CF9AE}" pid="3" name="MediaServiceImageTags">
    <vt:lpwstr/>
  </property>
</Properties>
</file>